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68" r:id="rId16"/>
    <p:sldId id="273" r:id="rId17"/>
    <p:sldId id="274" r:id="rId18"/>
    <p:sldId id="275" r:id="rId19"/>
    <p:sldId id="271" r:id="rId20"/>
    <p:sldId id="276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56" y="3746500"/>
            <a:ext cx="3558944" cy="218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75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architecture | </a:t>
            </a:r>
            <a:r>
              <a:rPr lang="en-US" dirty="0" err="1" smtClean="0"/>
              <a:t>Libuv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err="1" smtClean="0"/>
              <a:t>Hozzaferest</a:t>
            </a:r>
            <a:r>
              <a:rPr lang="en-US" dirty="0" smtClean="0"/>
              <a:t> </a:t>
            </a:r>
            <a:r>
              <a:rPr lang="en-US" dirty="0" err="1" smtClean="0"/>
              <a:t>biztosit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OS-</a:t>
            </a:r>
            <a:r>
              <a:rPr lang="en-US" dirty="0" err="1" smtClean="0"/>
              <a:t>hez</a:t>
            </a:r>
            <a:r>
              <a:rPr lang="en-US" dirty="0" smtClean="0"/>
              <a:t>, </a:t>
            </a:r>
            <a:r>
              <a:rPr lang="en-US" dirty="0" err="1" smtClean="0"/>
              <a:t>halozathoz</a:t>
            </a:r>
            <a:r>
              <a:rPr lang="en-US" dirty="0" smtClean="0"/>
              <a:t>, file </a:t>
            </a:r>
            <a:r>
              <a:rPr lang="en-US" dirty="0" err="1" smtClean="0"/>
              <a:t>rendszerhez</a:t>
            </a:r>
            <a:r>
              <a:rPr lang="en-US" dirty="0" smtClean="0"/>
              <a:t> </a:t>
            </a:r>
            <a:r>
              <a:rPr lang="en-US" dirty="0" err="1" smtClean="0"/>
              <a:t>stb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Async</a:t>
            </a:r>
            <a:r>
              <a:rPr lang="en-US" dirty="0" smtClean="0"/>
              <a:t> IO Open-source library</a:t>
            </a:r>
          </a:p>
          <a:p>
            <a:r>
              <a:rPr lang="en-US" dirty="0" smtClean="0"/>
              <a:t>C++ ban </a:t>
            </a:r>
            <a:r>
              <a:rPr lang="en-US" dirty="0" err="1" smtClean="0"/>
              <a:t>irodott</a:t>
            </a:r>
            <a:endParaRPr lang="en-US" dirty="0" smtClean="0"/>
          </a:p>
          <a:p>
            <a:r>
              <a:rPr lang="en-US" dirty="0" err="1" smtClean="0"/>
              <a:t>Ket</a:t>
            </a:r>
            <a:r>
              <a:rPr lang="en-US" dirty="0" smtClean="0"/>
              <a:t> </a:t>
            </a:r>
            <a:r>
              <a:rPr lang="en-US" dirty="0" err="1" smtClean="0"/>
              <a:t>fontos</a:t>
            </a:r>
            <a:r>
              <a:rPr lang="en-US" dirty="0" smtClean="0"/>
              <a:t> feature-t implemental: Event loop </a:t>
            </a:r>
            <a:r>
              <a:rPr lang="en-US" dirty="0" err="1" smtClean="0"/>
              <a:t>es</a:t>
            </a:r>
            <a:r>
              <a:rPr lang="en-US" dirty="0" smtClean="0"/>
              <a:t> Thread Pool</a:t>
            </a:r>
            <a:endParaRPr lang="hu-HU" dirty="0"/>
          </a:p>
        </p:txBody>
      </p:sp>
      <p:pic>
        <p:nvPicPr>
          <p:cNvPr id="3074" name="Picture 2" descr="https://miro.medium.com/max/700/1*tvTtKsPc6TvU5NHuV4f-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425" y="3838702"/>
            <a:ext cx="5210175" cy="291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947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architecture | </a:t>
            </a:r>
            <a:r>
              <a:rPr lang="en-US" dirty="0" smtClean="0"/>
              <a:t>Event Loop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err="1" smtClean="0"/>
              <a:t>Node.Js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szalon</a:t>
            </a:r>
            <a:r>
              <a:rPr lang="en-US" dirty="0" smtClean="0"/>
              <a:t> </a:t>
            </a:r>
            <a:r>
              <a:rPr lang="en-US" dirty="0" err="1" smtClean="0"/>
              <a:t>fut</a:t>
            </a:r>
            <a:endParaRPr lang="en-US" dirty="0" smtClean="0"/>
          </a:p>
          <a:p>
            <a:r>
              <a:rPr lang="en-US" dirty="0" smtClean="0"/>
              <a:t>Event loop a </a:t>
            </a:r>
            <a:r>
              <a:rPr lang="en-US" dirty="0" err="1" smtClean="0"/>
              <a:t>Node.Js</a:t>
            </a:r>
            <a:r>
              <a:rPr lang="en-US" dirty="0" smtClean="0"/>
              <a:t> </a:t>
            </a:r>
            <a:r>
              <a:rPr lang="en-US" dirty="0" err="1" smtClean="0"/>
              <a:t>szive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Event loop </a:t>
            </a:r>
            <a:r>
              <a:rPr lang="en-US" dirty="0" err="1" smtClean="0"/>
              <a:t>folyamatosan</a:t>
            </a:r>
            <a:r>
              <a:rPr lang="en-US" dirty="0" smtClean="0"/>
              <a:t> </a:t>
            </a:r>
            <a:r>
              <a:rPr lang="en-US" dirty="0" err="1" smtClean="0"/>
              <a:t>figyeli</a:t>
            </a:r>
            <a:r>
              <a:rPr lang="en-US" dirty="0" smtClean="0"/>
              <a:t>, </a:t>
            </a:r>
            <a:r>
              <a:rPr lang="en-US" dirty="0" err="1" smtClean="0"/>
              <a:t>hogy</a:t>
            </a:r>
            <a:r>
              <a:rPr lang="en-US" dirty="0" smtClean="0"/>
              <a:t> van e </a:t>
            </a:r>
            <a:r>
              <a:rPr lang="en-US" dirty="0" err="1" smtClean="0"/>
              <a:t>barmilyen</a:t>
            </a:r>
            <a:r>
              <a:rPr lang="en-US" dirty="0" smtClean="0"/>
              <a:t> </a:t>
            </a:r>
            <a:r>
              <a:rPr lang="en-US" dirty="0" err="1" smtClean="0"/>
              <a:t>feladat</a:t>
            </a:r>
            <a:r>
              <a:rPr lang="en-US" dirty="0" smtClean="0"/>
              <a:t> </a:t>
            </a:r>
            <a:r>
              <a:rPr lang="en-US" dirty="0" err="1" smtClean="0"/>
              <a:t>amit</a:t>
            </a:r>
            <a:r>
              <a:rPr lang="en-US" dirty="0" smtClean="0"/>
              <a:t> </a:t>
            </a:r>
            <a:r>
              <a:rPr lang="en-US" dirty="0" err="1" smtClean="0"/>
              <a:t>vegrehajthat</a:t>
            </a:r>
            <a:endParaRPr lang="en-US" dirty="0" smtClean="0"/>
          </a:p>
          <a:p>
            <a:r>
              <a:rPr lang="en-US" dirty="0" err="1" smtClean="0"/>
              <a:t>Vegrehajtja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osszes</a:t>
            </a:r>
            <a:r>
              <a:rPr lang="en-US" dirty="0" smtClean="0"/>
              <a:t> callback function-t</a:t>
            </a:r>
          </a:p>
          <a:p>
            <a:r>
              <a:rPr lang="en-US" dirty="0" err="1" smtClean="0"/>
              <a:t>Feldolgozza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osszes</a:t>
            </a:r>
            <a:r>
              <a:rPr lang="en-US" dirty="0" smtClean="0"/>
              <a:t> </a:t>
            </a:r>
            <a:r>
              <a:rPr lang="en-US" dirty="0" err="1" smtClean="0"/>
              <a:t>beerkezo</a:t>
            </a:r>
            <a:r>
              <a:rPr lang="en-US" dirty="0" smtClean="0"/>
              <a:t> </a:t>
            </a:r>
            <a:r>
              <a:rPr lang="en-US" dirty="0" err="1" smtClean="0"/>
              <a:t>eventet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gondolskodik</a:t>
            </a:r>
            <a:r>
              <a:rPr lang="en-US" dirty="0" smtClean="0"/>
              <a:t> </a:t>
            </a:r>
            <a:r>
              <a:rPr lang="en-US" dirty="0" err="1" smtClean="0"/>
              <a:t>arrol</a:t>
            </a:r>
            <a:r>
              <a:rPr lang="en-US" dirty="0" smtClean="0"/>
              <a:t>, </a:t>
            </a:r>
            <a:r>
              <a:rPr lang="en-US" dirty="0" err="1" smtClean="0"/>
              <a:t>hogy</a:t>
            </a:r>
            <a:r>
              <a:rPr lang="en-US" dirty="0" smtClean="0"/>
              <a:t> a </a:t>
            </a:r>
            <a:r>
              <a:rPr lang="en-US" dirty="0" err="1" smtClean="0"/>
              <a:t>nehezebb</a:t>
            </a:r>
            <a:r>
              <a:rPr lang="en-US" dirty="0" smtClean="0"/>
              <a:t> </a:t>
            </a:r>
            <a:r>
              <a:rPr lang="en-US" dirty="0" err="1" smtClean="0"/>
              <a:t>feldatokat</a:t>
            </a:r>
            <a:r>
              <a:rPr lang="en-US" dirty="0" smtClean="0"/>
              <a:t> thread </a:t>
            </a:r>
            <a:r>
              <a:rPr lang="en-US" dirty="0" err="1" smtClean="0"/>
              <a:t>poolba</a:t>
            </a:r>
            <a:r>
              <a:rPr lang="en-US" dirty="0" smtClean="0"/>
              <a:t> </a:t>
            </a:r>
            <a:r>
              <a:rPr lang="en-US" dirty="0" err="1" smtClean="0"/>
              <a:t>tegye</a:t>
            </a:r>
            <a:r>
              <a:rPr lang="en-US" dirty="0" smtClean="0"/>
              <a:t> at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egyszerubbeket</a:t>
            </a:r>
            <a:r>
              <a:rPr lang="en-US" dirty="0" smtClean="0"/>
              <a:t> </a:t>
            </a:r>
            <a:r>
              <a:rPr lang="en-US" dirty="0" err="1" smtClean="0"/>
              <a:t>pedig</a:t>
            </a:r>
            <a:r>
              <a:rPr lang="en-US" dirty="0" smtClean="0"/>
              <a:t> </a:t>
            </a:r>
            <a:r>
              <a:rPr lang="en-US" dirty="0" err="1" smtClean="0"/>
              <a:t>onnaloan</a:t>
            </a:r>
            <a:r>
              <a:rPr lang="en-US" dirty="0" smtClean="0"/>
              <a:t> </a:t>
            </a:r>
            <a:r>
              <a:rPr lang="en-US" dirty="0" err="1" smtClean="0"/>
              <a:t>vegezze</a:t>
            </a:r>
            <a:r>
              <a:rPr lang="en-US" dirty="0" smtClean="0"/>
              <a:t> el.</a:t>
            </a:r>
          </a:p>
          <a:p>
            <a:endParaRPr lang="hu-HU" dirty="0"/>
          </a:p>
        </p:txBody>
      </p:sp>
      <p:pic>
        <p:nvPicPr>
          <p:cNvPr id="4098" name="Picture 2" descr="https://miro.medium.com/max/700/1*4YPVS6HOdQgRypcCxCIqK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650" y="4357816"/>
            <a:ext cx="4238878" cy="238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00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architecture | </a:t>
            </a:r>
            <a:r>
              <a:rPr lang="en-US" dirty="0" smtClean="0"/>
              <a:t>Thread pool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Thread pool </a:t>
            </a:r>
            <a:r>
              <a:rPr lang="en-US" dirty="0" err="1" smtClean="0"/>
              <a:t>tovabbi</a:t>
            </a:r>
            <a:r>
              <a:rPr lang="en-US" dirty="0" smtClean="0"/>
              <a:t> 4 </a:t>
            </a:r>
            <a:r>
              <a:rPr lang="en-US" dirty="0" err="1" smtClean="0"/>
              <a:t>szalat</a:t>
            </a:r>
            <a:r>
              <a:rPr lang="en-US" dirty="0" smtClean="0"/>
              <a:t> </a:t>
            </a:r>
            <a:r>
              <a:rPr lang="en-US" dirty="0" err="1" smtClean="0"/>
              <a:t>biztosit</a:t>
            </a:r>
            <a:r>
              <a:rPr lang="en-US" dirty="0" smtClean="0"/>
              <a:t> </a:t>
            </a:r>
            <a:r>
              <a:rPr lang="en-US" dirty="0" err="1" smtClean="0"/>
              <a:t>nekunk</a:t>
            </a:r>
            <a:r>
              <a:rPr lang="en-US" dirty="0" smtClean="0"/>
              <a:t>, </a:t>
            </a:r>
            <a:r>
              <a:rPr lang="en-US" dirty="0" err="1" smtClean="0"/>
              <a:t>ez</a:t>
            </a:r>
            <a:r>
              <a:rPr lang="en-US" dirty="0" smtClean="0"/>
              <a:t> </a:t>
            </a:r>
            <a:r>
              <a:rPr lang="en-US" dirty="0" err="1" smtClean="0"/>
              <a:t>teljesen</a:t>
            </a:r>
            <a:r>
              <a:rPr lang="en-US" dirty="0" smtClean="0"/>
              <a:t> </a:t>
            </a:r>
            <a:r>
              <a:rPr lang="en-US" dirty="0" err="1" smtClean="0"/>
              <a:t>elkulonul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event loop single thread-</a:t>
            </a:r>
            <a:r>
              <a:rPr lang="en-US" dirty="0" err="1" smtClean="0"/>
              <a:t>jetol</a:t>
            </a:r>
            <a:endParaRPr lang="en-US" dirty="0" smtClean="0"/>
          </a:p>
          <a:p>
            <a:r>
              <a:rPr lang="en-US" dirty="0" err="1" smtClean="0"/>
              <a:t>Lehetosegunk</a:t>
            </a:r>
            <a:r>
              <a:rPr lang="en-US" dirty="0" smtClean="0"/>
              <a:t> van </a:t>
            </a:r>
            <a:r>
              <a:rPr lang="en-US" dirty="0" err="1" smtClean="0"/>
              <a:t>itt</a:t>
            </a:r>
            <a:r>
              <a:rPr lang="en-US" dirty="0" smtClean="0"/>
              <a:t> 128 </a:t>
            </a:r>
            <a:r>
              <a:rPr lang="en-US" dirty="0" err="1" smtClean="0"/>
              <a:t>szal</a:t>
            </a:r>
            <a:r>
              <a:rPr lang="en-US" dirty="0" smtClean="0"/>
              <a:t> </a:t>
            </a:r>
            <a:r>
              <a:rPr lang="en-US" dirty="0" err="1" smtClean="0"/>
              <a:t>letrehozasara</a:t>
            </a:r>
            <a:r>
              <a:rPr lang="en-US" dirty="0" smtClean="0"/>
              <a:t>, de </a:t>
            </a:r>
            <a:r>
              <a:rPr lang="en-US" dirty="0" err="1" smtClean="0"/>
              <a:t>altalaban</a:t>
            </a:r>
            <a:r>
              <a:rPr lang="en-US" dirty="0" smtClean="0"/>
              <a:t> a 4 </a:t>
            </a:r>
            <a:r>
              <a:rPr lang="en-US" dirty="0" err="1" smtClean="0"/>
              <a:t>elegendo</a:t>
            </a:r>
            <a:r>
              <a:rPr lang="en-US" dirty="0" smtClean="0"/>
              <a:t> </a:t>
            </a:r>
            <a:r>
              <a:rPr lang="en-US" dirty="0" err="1" smtClean="0"/>
              <a:t>szokott</a:t>
            </a:r>
            <a:r>
              <a:rPr lang="en-US" dirty="0" smtClean="0"/>
              <a:t> </a:t>
            </a:r>
            <a:r>
              <a:rPr lang="en-US" dirty="0" err="1" smtClean="0"/>
              <a:t>lenni</a:t>
            </a:r>
            <a:endParaRPr lang="en-US" dirty="0" smtClean="0"/>
          </a:p>
          <a:p>
            <a:r>
              <a:rPr lang="en-US" dirty="0" smtClean="0"/>
              <a:t>Event loop a </a:t>
            </a:r>
            <a:r>
              <a:rPr lang="en-US" dirty="0" err="1" smtClean="0"/>
              <a:t>nehez</a:t>
            </a:r>
            <a:r>
              <a:rPr lang="en-US" dirty="0" smtClean="0"/>
              <a:t> </a:t>
            </a:r>
            <a:r>
              <a:rPr lang="en-US" dirty="0" err="1" smtClean="0"/>
              <a:t>feladatokat</a:t>
            </a:r>
            <a:r>
              <a:rPr lang="en-US" dirty="0" smtClean="0"/>
              <a:t> ide </a:t>
            </a:r>
            <a:r>
              <a:rPr lang="en-US" dirty="0" err="1" smtClean="0"/>
              <a:t>delegalja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ezek</a:t>
            </a:r>
            <a:r>
              <a:rPr lang="en-US" dirty="0" smtClean="0"/>
              <a:t> </a:t>
            </a:r>
            <a:r>
              <a:rPr lang="en-US" dirty="0" err="1" smtClean="0"/>
              <a:t>feldoglozasa</a:t>
            </a:r>
            <a:r>
              <a:rPr lang="en-US" dirty="0" smtClean="0"/>
              <a:t> </a:t>
            </a:r>
            <a:r>
              <a:rPr lang="en-US" dirty="0" err="1" smtClean="0"/>
              <a:t>itt</a:t>
            </a:r>
            <a:r>
              <a:rPr lang="en-US" dirty="0" smtClean="0"/>
              <a:t> </a:t>
            </a:r>
            <a:r>
              <a:rPr lang="en-US" dirty="0" err="1" smtClean="0"/>
              <a:t>automatikusan</a:t>
            </a:r>
            <a:r>
              <a:rPr lang="en-US" dirty="0" smtClean="0"/>
              <a:t> </a:t>
            </a:r>
            <a:r>
              <a:rPr lang="en-US" dirty="0" err="1" smtClean="0"/>
              <a:t>megortenik</a:t>
            </a:r>
            <a:endParaRPr lang="en-US" dirty="0" smtClean="0"/>
          </a:p>
          <a:p>
            <a:r>
              <a:rPr lang="en-US" dirty="0" err="1" smtClean="0"/>
              <a:t>Fejlesztokent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donthetjuk</a:t>
            </a:r>
            <a:r>
              <a:rPr lang="en-US" dirty="0" smtClean="0"/>
              <a:t> el mi </a:t>
            </a:r>
            <a:r>
              <a:rPr lang="en-US" dirty="0" err="1" smtClean="0"/>
              <a:t>keruljon</a:t>
            </a:r>
            <a:r>
              <a:rPr lang="en-US" dirty="0" smtClean="0"/>
              <a:t> Thread </a:t>
            </a:r>
            <a:r>
              <a:rPr lang="en-US" dirty="0" err="1" smtClean="0"/>
              <a:t>poolba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mi </a:t>
            </a:r>
            <a:r>
              <a:rPr lang="en-US" dirty="0" err="1" smtClean="0"/>
              <a:t>nem</a:t>
            </a:r>
            <a:endParaRPr lang="en-US" dirty="0" smtClean="0"/>
          </a:p>
          <a:p>
            <a:r>
              <a:rPr lang="en-US" dirty="0" err="1" smtClean="0"/>
              <a:t>Amik</a:t>
            </a:r>
            <a:r>
              <a:rPr lang="en-US" dirty="0" smtClean="0"/>
              <a:t> ide </a:t>
            </a:r>
            <a:r>
              <a:rPr lang="en-US" dirty="0" err="1" smtClean="0"/>
              <a:t>kerulnek</a:t>
            </a:r>
            <a:r>
              <a:rPr lang="en-US" dirty="0" smtClean="0"/>
              <a:t>: File </a:t>
            </a:r>
            <a:r>
              <a:rPr lang="en-US" dirty="0" err="1" smtClean="0"/>
              <a:t>muveletek</a:t>
            </a:r>
            <a:r>
              <a:rPr lang="en-US" dirty="0" smtClean="0"/>
              <a:t>, </a:t>
            </a:r>
            <a:r>
              <a:rPr lang="en-US" dirty="0" err="1" smtClean="0"/>
              <a:t>Kriptografia</a:t>
            </a:r>
            <a:r>
              <a:rPr lang="en-US" dirty="0" smtClean="0"/>
              <a:t>, </a:t>
            </a:r>
            <a:r>
              <a:rPr lang="en-US" dirty="0" err="1" smtClean="0"/>
              <a:t>tomoritesi</a:t>
            </a:r>
            <a:r>
              <a:rPr lang="en-US" dirty="0" smtClean="0"/>
              <a:t> </a:t>
            </a:r>
            <a:r>
              <a:rPr lang="en-US" dirty="0" err="1" smtClean="0"/>
              <a:t>muveletek</a:t>
            </a:r>
            <a:r>
              <a:rPr lang="en-US" dirty="0" smtClean="0"/>
              <a:t>, DNS lookups, </a:t>
            </a:r>
            <a:r>
              <a:rPr lang="en-US" dirty="0" err="1" smtClean="0"/>
              <a:t>stb</a:t>
            </a:r>
            <a:r>
              <a:rPr lang="en-US" dirty="0" smtClean="0"/>
              <a:t>…</a:t>
            </a:r>
          </a:p>
          <a:p>
            <a:r>
              <a:rPr lang="en-US" dirty="0" err="1" smtClean="0"/>
              <a:t>Osszesegeben</a:t>
            </a:r>
            <a:r>
              <a:rPr lang="en-US" dirty="0" smtClean="0"/>
              <a:t> Thread pool </a:t>
            </a:r>
            <a:r>
              <a:rPr lang="en-US" dirty="0" err="1" smtClean="0"/>
              <a:t>segit</a:t>
            </a:r>
            <a:r>
              <a:rPr lang="en-US" dirty="0" smtClean="0"/>
              <a:t> </a:t>
            </a:r>
            <a:r>
              <a:rPr lang="en-US" dirty="0" err="1" smtClean="0"/>
              <a:t>abban</a:t>
            </a:r>
            <a:r>
              <a:rPr lang="en-US" dirty="0" smtClean="0"/>
              <a:t>, </a:t>
            </a:r>
            <a:r>
              <a:rPr lang="en-US" dirty="0" err="1" smtClean="0"/>
              <a:t>hogy</a:t>
            </a:r>
            <a:r>
              <a:rPr lang="en-US" dirty="0" smtClean="0"/>
              <a:t> ne </a:t>
            </a:r>
            <a:r>
              <a:rPr lang="en-US" dirty="0" err="1" smtClean="0"/>
              <a:t>blokkolodjon</a:t>
            </a:r>
            <a:r>
              <a:rPr lang="en-US" dirty="0" smtClean="0"/>
              <a:t> a </a:t>
            </a:r>
            <a:r>
              <a:rPr lang="en-US" dirty="0" err="1" smtClean="0"/>
              <a:t>fo</a:t>
            </a:r>
            <a:r>
              <a:rPr lang="en-US" dirty="0" smtClean="0"/>
              <a:t> </a:t>
            </a:r>
            <a:r>
              <a:rPr lang="en-US" dirty="0" err="1" smtClean="0"/>
              <a:t>szal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42551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architecture | </a:t>
            </a:r>
            <a:r>
              <a:rPr lang="en-US" dirty="0" smtClean="0"/>
              <a:t>Thread pool</a:t>
            </a:r>
            <a:endParaRPr lang="hu-HU" dirty="0"/>
          </a:p>
        </p:txBody>
      </p:sp>
      <p:pic>
        <p:nvPicPr>
          <p:cNvPr id="5122" name="Picture 2" descr="https://miro.medium.com/max/700/1*2yFI2vc6Cn7SW1eqo2YEoQ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960" y="1862138"/>
            <a:ext cx="7883105" cy="443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902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Non-blocking </a:t>
            </a:r>
            <a:r>
              <a:rPr lang="en-US" dirty="0" err="1" smtClean="0"/>
              <a:t>mukodese</a:t>
            </a:r>
            <a:endParaRPr lang="hu-HU" dirty="0"/>
          </a:p>
        </p:txBody>
      </p:sp>
      <p:pic>
        <p:nvPicPr>
          <p:cNvPr id="4" name="videoplayback 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5145" y="1811473"/>
            <a:ext cx="8279027" cy="465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1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Event-Driven Architecture </a:t>
            </a:r>
            <a:endParaRPr lang="hu-HU" dirty="0"/>
          </a:p>
        </p:txBody>
      </p:sp>
      <p:pic>
        <p:nvPicPr>
          <p:cNvPr id="1026" name="Picture 2" descr="https://miro.medium.com/max/700/1*gkZMUn_7StVUm8HnC9w-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68" y="2065867"/>
            <a:ext cx="7908490" cy="445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950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Nepszeru</a:t>
            </a:r>
            <a:r>
              <a:rPr lang="en-US" dirty="0" smtClean="0"/>
              <a:t> </a:t>
            </a:r>
            <a:r>
              <a:rPr lang="en-US" dirty="0" err="1" smtClean="0"/>
              <a:t>keretrendszerek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Express.js (Uber, Twitter)</a:t>
            </a:r>
          </a:p>
          <a:p>
            <a:r>
              <a:rPr lang="en-US" dirty="0" smtClean="0"/>
              <a:t>Meteor (Mazda)</a:t>
            </a:r>
          </a:p>
          <a:p>
            <a:r>
              <a:rPr lang="en-US" dirty="0" smtClean="0"/>
              <a:t>Nest.js (</a:t>
            </a:r>
            <a:r>
              <a:rPr lang="en-US" dirty="0" smtClean="0"/>
              <a:t>Adidas, Sanofi, </a:t>
            </a:r>
            <a:r>
              <a:rPr lang="en-US" dirty="0" err="1" smtClean="0"/>
              <a:t>Decatlon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Hapi.js</a:t>
            </a:r>
          </a:p>
          <a:p>
            <a:r>
              <a:rPr lang="en-US" dirty="0" smtClean="0"/>
              <a:t>Koa.js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0425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Express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minimalista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rugalmas</a:t>
            </a:r>
            <a:r>
              <a:rPr lang="en-US" dirty="0" smtClean="0"/>
              <a:t> framework </a:t>
            </a:r>
            <a:r>
              <a:rPr lang="en-US" dirty="0" err="1" smtClean="0"/>
              <a:t>ami</a:t>
            </a:r>
            <a:r>
              <a:rPr lang="en-US" dirty="0" smtClean="0"/>
              <a:t>, </a:t>
            </a:r>
            <a:r>
              <a:rPr lang="en-US" dirty="0" err="1" smtClean="0"/>
              <a:t>rengeteg</a:t>
            </a:r>
            <a:r>
              <a:rPr lang="en-US" dirty="0" smtClean="0"/>
              <a:t> </a:t>
            </a:r>
            <a:r>
              <a:rPr lang="en-US" dirty="0" err="1" smtClean="0"/>
              <a:t>featuret</a:t>
            </a:r>
            <a:r>
              <a:rPr lang="en-US" dirty="0" smtClean="0"/>
              <a:t> </a:t>
            </a:r>
            <a:r>
              <a:rPr lang="en-US" dirty="0" err="1" smtClean="0"/>
              <a:t>biztosit</a:t>
            </a:r>
            <a:r>
              <a:rPr lang="en-US" dirty="0" smtClean="0"/>
              <a:t> web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mobil</a:t>
            </a:r>
            <a:r>
              <a:rPr lang="en-US" dirty="0" smtClean="0"/>
              <a:t> </a:t>
            </a:r>
            <a:r>
              <a:rPr lang="en-US" dirty="0" err="1" smtClean="0"/>
              <a:t>alkmazasok</a:t>
            </a:r>
            <a:r>
              <a:rPr lang="en-US" dirty="0" smtClean="0"/>
              <a:t> </a:t>
            </a:r>
            <a:r>
              <a:rPr lang="en-US" dirty="0" err="1" smtClean="0"/>
              <a:t>fejlesztesere</a:t>
            </a:r>
            <a:endParaRPr lang="en-US" dirty="0" smtClean="0"/>
          </a:p>
          <a:p>
            <a:r>
              <a:rPr lang="en-US" dirty="0" smtClean="0"/>
              <a:t>HTTP </a:t>
            </a:r>
            <a:r>
              <a:rPr lang="en-US" dirty="0" err="1" smtClean="0"/>
              <a:t>utilok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middlewarek</a:t>
            </a:r>
            <a:r>
              <a:rPr lang="en-US" dirty="0" smtClean="0"/>
              <a:t> </a:t>
            </a:r>
            <a:r>
              <a:rPr lang="en-US" dirty="0" err="1" smtClean="0"/>
              <a:t>segitsegevel</a:t>
            </a:r>
            <a:r>
              <a:rPr lang="en-US" dirty="0" smtClean="0"/>
              <a:t> </a:t>
            </a:r>
            <a:r>
              <a:rPr lang="en-US" dirty="0" err="1" smtClean="0"/>
              <a:t>teszi</a:t>
            </a:r>
            <a:r>
              <a:rPr lang="en-US" dirty="0" smtClean="0"/>
              <a:t> </a:t>
            </a:r>
            <a:r>
              <a:rPr lang="en-US" dirty="0" err="1" smtClean="0"/>
              <a:t>egyszerubbe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API-k </a:t>
            </a:r>
            <a:r>
              <a:rPr lang="en-US" dirty="0" err="1" smtClean="0"/>
              <a:t>fejleszteset</a:t>
            </a:r>
            <a:endParaRPr lang="en-US" dirty="0" smtClean="0"/>
          </a:p>
          <a:p>
            <a:r>
              <a:rPr lang="en-US" dirty="0" err="1" smtClean="0"/>
              <a:t>Vekony</a:t>
            </a:r>
            <a:r>
              <a:rPr lang="en-US" dirty="0" smtClean="0"/>
              <a:t> </a:t>
            </a:r>
            <a:r>
              <a:rPr lang="en-US" dirty="0" err="1" smtClean="0"/>
              <a:t>reteget</a:t>
            </a:r>
            <a:r>
              <a:rPr lang="en-US" dirty="0" smtClean="0"/>
              <a:t> </a:t>
            </a:r>
            <a:r>
              <a:rPr lang="en-US" dirty="0" err="1" smtClean="0"/>
              <a:t>kepez</a:t>
            </a:r>
            <a:r>
              <a:rPr lang="en-US" dirty="0" smtClean="0"/>
              <a:t> a </a:t>
            </a:r>
            <a:r>
              <a:rPr lang="en-US" dirty="0" err="1" smtClean="0"/>
              <a:t>nodejs</a:t>
            </a:r>
            <a:r>
              <a:rPr lang="en-US" dirty="0" smtClean="0"/>
              <a:t> </a:t>
            </a:r>
            <a:r>
              <a:rPr lang="en-US" dirty="0" err="1" smtClean="0"/>
              <a:t>felett</a:t>
            </a:r>
            <a:r>
              <a:rPr lang="en-US" dirty="0" smtClean="0"/>
              <a:t>, </a:t>
            </a:r>
            <a:r>
              <a:rPr lang="en-US" dirty="0" err="1" smtClean="0"/>
              <a:t>annelkul</a:t>
            </a:r>
            <a:r>
              <a:rPr lang="en-US" dirty="0" smtClean="0"/>
              <a:t> </a:t>
            </a:r>
            <a:r>
              <a:rPr lang="en-US" dirty="0" err="1" smtClean="0"/>
              <a:t>hogy</a:t>
            </a:r>
            <a:r>
              <a:rPr lang="en-US" dirty="0" smtClean="0"/>
              <a:t> a vanilla </a:t>
            </a:r>
            <a:r>
              <a:rPr lang="en-US" dirty="0" err="1" smtClean="0"/>
              <a:t>nodejs</a:t>
            </a:r>
            <a:r>
              <a:rPr lang="en-US" dirty="0" smtClean="0"/>
              <a:t> feature-</a:t>
            </a:r>
            <a:r>
              <a:rPr lang="en-US" dirty="0" err="1" smtClean="0"/>
              <a:t>eit</a:t>
            </a:r>
            <a:r>
              <a:rPr lang="en-US" dirty="0" smtClean="0"/>
              <a:t> ‘</a:t>
            </a:r>
            <a:r>
              <a:rPr lang="en-US" dirty="0" err="1" smtClean="0"/>
              <a:t>eltakarna</a:t>
            </a:r>
            <a:r>
              <a:rPr lang="en-US" dirty="0" smtClean="0"/>
              <a:t>’.</a:t>
            </a:r>
          </a:p>
          <a:p>
            <a:r>
              <a:rPr lang="en-US" dirty="0" err="1" smtClean="0"/>
              <a:t>Egyik</a:t>
            </a:r>
            <a:r>
              <a:rPr lang="en-US" dirty="0" smtClean="0"/>
              <a:t> </a:t>
            </a:r>
            <a:r>
              <a:rPr lang="en-US" dirty="0" err="1" smtClean="0"/>
              <a:t>legkedveltebb</a:t>
            </a:r>
            <a:r>
              <a:rPr lang="en-US" dirty="0" smtClean="0"/>
              <a:t> framework, </a:t>
            </a:r>
            <a:r>
              <a:rPr lang="en-US" dirty="0" err="1" smtClean="0"/>
              <a:t>amit</a:t>
            </a:r>
            <a:r>
              <a:rPr lang="en-US" dirty="0" smtClean="0"/>
              <a:t> </a:t>
            </a:r>
            <a:r>
              <a:rPr lang="en-US" dirty="0" err="1" smtClean="0"/>
              <a:t>tobb</a:t>
            </a:r>
            <a:r>
              <a:rPr lang="en-US" dirty="0" smtClean="0"/>
              <a:t> </a:t>
            </a:r>
            <a:r>
              <a:rPr lang="en-US" dirty="0" err="1" smtClean="0"/>
              <a:t>masik</a:t>
            </a:r>
            <a:r>
              <a:rPr lang="en-US" dirty="0" smtClean="0"/>
              <a:t> framework is implemental, </a:t>
            </a:r>
            <a:r>
              <a:rPr lang="en-US" dirty="0" err="1" smtClean="0"/>
              <a:t>koztuk</a:t>
            </a:r>
            <a:r>
              <a:rPr lang="en-US" dirty="0" smtClean="0"/>
              <a:t> a Nest.js is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54313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Nest.js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 project</a:t>
            </a:r>
          </a:p>
          <a:p>
            <a:r>
              <a:rPr lang="en-US" dirty="0" smtClean="0"/>
              <a:t>Scalable</a:t>
            </a:r>
          </a:p>
          <a:p>
            <a:r>
              <a:rPr lang="en-US" dirty="0" err="1" smtClean="0"/>
              <a:t>Teljes</a:t>
            </a:r>
            <a:r>
              <a:rPr lang="en-US" dirty="0" smtClean="0"/>
              <a:t> </a:t>
            </a:r>
            <a:r>
              <a:rPr lang="en-US" dirty="0" err="1" smtClean="0"/>
              <a:t>TypeScript</a:t>
            </a:r>
            <a:r>
              <a:rPr lang="en-US" dirty="0" smtClean="0"/>
              <a:t> </a:t>
            </a:r>
            <a:r>
              <a:rPr lang="en-US" dirty="0" err="1" smtClean="0"/>
              <a:t>tamogatottsag</a:t>
            </a:r>
            <a:endParaRPr lang="en-US" dirty="0" smtClean="0"/>
          </a:p>
          <a:p>
            <a:r>
              <a:rPr lang="en-US" dirty="0" smtClean="0"/>
              <a:t>OOP, FP (Functional Programing), FRP (Functional Reactive Programing) </a:t>
            </a:r>
            <a:r>
              <a:rPr lang="en-US" dirty="0" err="1" smtClean="0"/>
              <a:t>kombinacioja</a:t>
            </a:r>
            <a:endParaRPr lang="en-US" dirty="0" smtClean="0"/>
          </a:p>
          <a:p>
            <a:r>
              <a:rPr lang="en-US" dirty="0" err="1" smtClean="0"/>
              <a:t>Motorhazteto</a:t>
            </a:r>
            <a:r>
              <a:rPr lang="en-US" dirty="0" smtClean="0"/>
              <a:t> </a:t>
            </a:r>
            <a:r>
              <a:rPr lang="en-US" dirty="0" err="1" smtClean="0"/>
              <a:t>alatt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Express.js </a:t>
            </a:r>
            <a:r>
              <a:rPr lang="en-US" dirty="0" err="1" smtClean="0"/>
              <a:t>talalunk</a:t>
            </a:r>
            <a:r>
              <a:rPr lang="en-US" dirty="0" smtClean="0"/>
              <a:t> </a:t>
            </a:r>
            <a:r>
              <a:rPr lang="en-US" dirty="0" err="1" smtClean="0"/>
              <a:t>opcionalisan</a:t>
            </a:r>
            <a:r>
              <a:rPr lang="en-US" dirty="0" smtClean="0"/>
              <a:t> </a:t>
            </a:r>
            <a:r>
              <a:rPr lang="en-US" dirty="0" err="1" smtClean="0"/>
              <a:t>Fastify</a:t>
            </a:r>
            <a:r>
              <a:rPr lang="en-US" dirty="0" smtClean="0"/>
              <a:t>-t</a:t>
            </a:r>
          </a:p>
          <a:p>
            <a:r>
              <a:rPr lang="en-US" dirty="0" err="1" smtClean="0"/>
              <a:t>Sajat</a:t>
            </a:r>
            <a:r>
              <a:rPr lang="en-US" dirty="0" smtClean="0"/>
              <a:t> CLI-t </a:t>
            </a:r>
            <a:r>
              <a:rPr lang="en-US" dirty="0" err="1" smtClean="0"/>
              <a:t>biztosit</a:t>
            </a:r>
            <a:r>
              <a:rPr lang="en-US" dirty="0" smtClean="0"/>
              <a:t>, </a:t>
            </a:r>
            <a:r>
              <a:rPr lang="en-US" dirty="0" err="1" smtClean="0"/>
              <a:t>Modularis</a:t>
            </a:r>
            <a:r>
              <a:rPr lang="en-US" dirty="0" smtClean="0"/>
              <a:t> </a:t>
            </a:r>
            <a:r>
              <a:rPr lang="en-US" dirty="0" err="1" smtClean="0"/>
              <a:t>felepites</a:t>
            </a:r>
            <a:r>
              <a:rPr lang="en-US" dirty="0" smtClean="0"/>
              <a:t> </a:t>
            </a:r>
            <a:r>
              <a:rPr lang="en-US" dirty="0" err="1" smtClean="0"/>
              <a:t>jellemzi</a:t>
            </a:r>
            <a:r>
              <a:rPr lang="en-US" dirty="0" smtClean="0"/>
              <a:t>, </a:t>
            </a:r>
            <a:r>
              <a:rPr lang="en-US" dirty="0" err="1" smtClean="0"/>
              <a:t>Sokat</a:t>
            </a:r>
            <a:r>
              <a:rPr lang="en-US" dirty="0" smtClean="0"/>
              <a:t> </a:t>
            </a:r>
            <a:r>
              <a:rPr lang="en-US" dirty="0" err="1" smtClean="0"/>
              <a:t>meritettek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Angualrbol</a:t>
            </a:r>
            <a:endParaRPr lang="en-US" dirty="0" smtClean="0"/>
          </a:p>
          <a:p>
            <a:r>
              <a:rPr lang="en-US" dirty="0" err="1" smtClean="0"/>
              <a:t>Nagyon</a:t>
            </a:r>
            <a:r>
              <a:rPr lang="en-US" dirty="0" smtClean="0"/>
              <a:t> </a:t>
            </a:r>
            <a:r>
              <a:rPr lang="en-US" dirty="0" err="1" smtClean="0"/>
              <a:t>hasonlit</a:t>
            </a:r>
            <a:r>
              <a:rPr lang="en-US" dirty="0" smtClean="0"/>
              <a:t> a Spring boot-</a:t>
            </a:r>
            <a:r>
              <a:rPr lang="en-US" dirty="0" err="1" smtClean="0"/>
              <a:t>hoz</a:t>
            </a:r>
            <a:endParaRPr lang="en-US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96157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17607" y="2800865"/>
            <a:ext cx="10131425" cy="1456267"/>
          </a:xfrm>
        </p:spPr>
        <p:txBody>
          <a:bodyPr/>
          <a:lstStyle/>
          <a:p>
            <a:pPr algn="ctr"/>
            <a:r>
              <a:rPr lang="en-US" dirty="0" err="1" smtClean="0"/>
              <a:t>Nezzuk</a:t>
            </a:r>
            <a:r>
              <a:rPr lang="en-US" dirty="0" smtClean="0"/>
              <a:t> a </a:t>
            </a:r>
            <a:r>
              <a:rPr lang="en-US" dirty="0" err="1" smtClean="0"/>
              <a:t>kodot</a:t>
            </a:r>
            <a:r>
              <a:rPr lang="en-US" dirty="0" smtClean="0"/>
              <a:t>…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1849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a Node.js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Olyan</a:t>
            </a:r>
            <a:r>
              <a:rPr lang="en-US" sz="2800" dirty="0" smtClean="0"/>
              <a:t> Cross-Platform Runtime </a:t>
            </a:r>
            <a:r>
              <a:rPr lang="en-US" sz="2800" dirty="0" err="1" smtClean="0"/>
              <a:t>Enviroment</a:t>
            </a:r>
            <a:r>
              <a:rPr lang="en-US" sz="2800" dirty="0" smtClean="0"/>
              <a:t> </a:t>
            </a:r>
            <a:r>
              <a:rPr lang="en-US" sz="2800" dirty="0" err="1" smtClean="0"/>
              <a:t>ahol</a:t>
            </a:r>
            <a:r>
              <a:rPr lang="en-US" sz="2800" dirty="0" smtClean="0"/>
              <a:t> JavaScript </a:t>
            </a:r>
            <a:r>
              <a:rPr lang="en-US" sz="2800" dirty="0" err="1" smtClean="0"/>
              <a:t>kodot</a:t>
            </a:r>
            <a:r>
              <a:rPr lang="en-US" sz="2800" dirty="0" smtClean="0"/>
              <a:t> </a:t>
            </a:r>
            <a:r>
              <a:rPr lang="en-US" sz="2800" dirty="0" err="1" smtClean="0"/>
              <a:t>tudunk</a:t>
            </a:r>
            <a:r>
              <a:rPr lang="en-US" sz="2800" dirty="0" smtClean="0"/>
              <a:t> </a:t>
            </a:r>
            <a:r>
              <a:rPr lang="en-US" sz="2800" dirty="0" err="1" smtClean="0"/>
              <a:t>futtatni</a:t>
            </a:r>
            <a:r>
              <a:rPr lang="en-US" sz="2800" dirty="0" smtClean="0"/>
              <a:t> </a:t>
            </a:r>
            <a:r>
              <a:rPr lang="en-US" sz="2800" dirty="0" err="1" smtClean="0"/>
              <a:t>bongeszo</a:t>
            </a:r>
            <a:r>
              <a:rPr lang="en-US" sz="2800" dirty="0" smtClean="0"/>
              <a:t> </a:t>
            </a:r>
            <a:r>
              <a:rPr lang="en-US" sz="2800" dirty="0" err="1" smtClean="0"/>
              <a:t>nelkul</a:t>
            </a:r>
            <a:r>
              <a:rPr lang="en-US" sz="2800" dirty="0" smtClean="0"/>
              <a:t>.</a:t>
            </a:r>
          </a:p>
          <a:p>
            <a:r>
              <a:rPr lang="en-US" sz="2800" dirty="0" err="1" smtClean="0"/>
              <a:t>Nem</a:t>
            </a:r>
            <a:r>
              <a:rPr lang="en-US" sz="2800" dirty="0" smtClean="0"/>
              <a:t> </a:t>
            </a:r>
            <a:r>
              <a:rPr lang="en-US" sz="2800" dirty="0" err="1" smtClean="0"/>
              <a:t>programnyelv</a:t>
            </a:r>
            <a:endParaRPr lang="en-US" sz="2800" dirty="0" smtClean="0"/>
          </a:p>
          <a:p>
            <a:r>
              <a:rPr lang="en-US" sz="2800" dirty="0" err="1" smtClean="0"/>
              <a:t>Nem</a:t>
            </a:r>
            <a:r>
              <a:rPr lang="en-US" sz="2800" dirty="0" smtClean="0"/>
              <a:t> framework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2910729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Erdekesseg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85802" y="2142068"/>
            <a:ext cx="10756555" cy="4439964"/>
          </a:xfrm>
        </p:spPr>
        <p:txBody>
          <a:bodyPr anchor="t">
            <a:normAutofit/>
          </a:bodyPr>
          <a:lstStyle/>
          <a:p>
            <a:r>
              <a:rPr lang="en-US" dirty="0" err="1" smtClean="0"/>
              <a:t>Ket</a:t>
            </a:r>
            <a:r>
              <a:rPr lang="en-US" dirty="0" smtClean="0"/>
              <a:t> </a:t>
            </a:r>
            <a:r>
              <a:rPr lang="en-US" dirty="0" err="1" smtClean="0"/>
              <a:t>legelterjetteb</a:t>
            </a:r>
            <a:r>
              <a:rPr lang="en-US" dirty="0" smtClean="0"/>
              <a:t> stack:  MERN </a:t>
            </a:r>
            <a:r>
              <a:rPr lang="en-US" dirty="0" err="1" smtClean="0"/>
              <a:t>es</a:t>
            </a:r>
            <a:r>
              <a:rPr lang="en-US" dirty="0" smtClean="0"/>
              <a:t> MEAN</a:t>
            </a:r>
          </a:p>
          <a:p>
            <a:r>
              <a:rPr lang="en-US" dirty="0" err="1" smtClean="0"/>
              <a:t>Nx.dev</a:t>
            </a:r>
            <a:r>
              <a:rPr lang="en-US" dirty="0" smtClean="0"/>
              <a:t> </a:t>
            </a:r>
            <a:r>
              <a:rPr lang="en-US" dirty="0" err="1" smtClean="0"/>
              <a:t>monorepository</a:t>
            </a:r>
            <a:r>
              <a:rPr lang="en-US" dirty="0" smtClean="0"/>
              <a:t> </a:t>
            </a:r>
            <a:r>
              <a:rPr lang="en-US" dirty="0" err="1" smtClean="0"/>
              <a:t>letrehozasaban</a:t>
            </a:r>
            <a:r>
              <a:rPr lang="en-US" dirty="0" smtClean="0"/>
              <a:t> </a:t>
            </a:r>
            <a:r>
              <a:rPr lang="en-US" dirty="0" err="1" smtClean="0"/>
              <a:t>segit</a:t>
            </a:r>
            <a:r>
              <a:rPr lang="en-US" dirty="0" smtClean="0"/>
              <a:t>, </a:t>
            </a:r>
            <a:r>
              <a:rPr lang="en-US" dirty="0" err="1" smtClean="0"/>
              <a:t>tamogatja</a:t>
            </a:r>
            <a:r>
              <a:rPr lang="en-US" dirty="0" smtClean="0"/>
              <a:t> mind </a:t>
            </a:r>
            <a:r>
              <a:rPr lang="en-US" dirty="0" err="1" smtClean="0"/>
              <a:t>ket</a:t>
            </a:r>
            <a:r>
              <a:rPr lang="en-US" dirty="0" smtClean="0"/>
              <a:t> </a:t>
            </a:r>
            <a:r>
              <a:rPr lang="en-US" dirty="0" err="1" smtClean="0"/>
              <a:t>stacket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Nx.dev</a:t>
            </a:r>
            <a:r>
              <a:rPr lang="en-US" dirty="0" smtClean="0"/>
              <a:t> </a:t>
            </a:r>
            <a:r>
              <a:rPr lang="en-US" dirty="0" err="1" smtClean="0"/>
              <a:t>fobb</a:t>
            </a:r>
            <a:r>
              <a:rPr lang="en-US" dirty="0" smtClean="0"/>
              <a:t> </a:t>
            </a:r>
            <a:r>
              <a:rPr lang="en-US" dirty="0" err="1" smtClean="0"/>
              <a:t>felhasznaloi</a:t>
            </a:r>
            <a:r>
              <a:rPr lang="en-US" dirty="0" smtClean="0"/>
              <a:t>: Audi, Microsoft, </a:t>
            </a:r>
            <a:r>
              <a:rPr lang="en-US" dirty="0" err="1" smtClean="0"/>
              <a:t>T-mobile</a:t>
            </a:r>
            <a:r>
              <a:rPr lang="en-US" dirty="0" smtClean="0"/>
              <a:t>, Cisco, American airlines, </a:t>
            </a:r>
            <a:r>
              <a:rPr lang="en-US" dirty="0" err="1" smtClean="0"/>
              <a:t>Fedex</a:t>
            </a:r>
            <a:endParaRPr lang="hu-HU" dirty="0"/>
          </a:p>
        </p:txBody>
      </p:sp>
      <p:pic>
        <p:nvPicPr>
          <p:cNvPr id="1026" name="Picture 2" descr="Mean Stack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416" y="3800980"/>
            <a:ext cx="4525311" cy="215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rn S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797645"/>
            <a:ext cx="4532313" cy="215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777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801" y="2644346"/>
            <a:ext cx="10131425" cy="1456267"/>
          </a:xfrm>
        </p:spPr>
        <p:txBody>
          <a:bodyPr/>
          <a:lstStyle/>
          <a:p>
            <a:pPr algn="ctr"/>
            <a:r>
              <a:rPr lang="en-US" dirty="0" err="1" smtClean="0"/>
              <a:t>Koszonom</a:t>
            </a:r>
            <a:r>
              <a:rPr lang="en-US" dirty="0" smtClean="0"/>
              <a:t> a </a:t>
            </a:r>
            <a:r>
              <a:rPr lang="en-US" dirty="0" err="1" smtClean="0"/>
              <a:t>figyelmet</a:t>
            </a:r>
            <a:r>
              <a:rPr lang="en-US" dirty="0" smtClean="0"/>
              <a:t>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30408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Miert</a:t>
            </a:r>
            <a:r>
              <a:rPr lang="en-US" dirty="0" smtClean="0"/>
              <a:t> </a:t>
            </a:r>
            <a:r>
              <a:rPr lang="en-US" dirty="0" err="1" smtClean="0"/>
              <a:t>valasztjak</a:t>
            </a:r>
            <a:r>
              <a:rPr lang="en-US" dirty="0" smtClean="0"/>
              <a:t> a </a:t>
            </a:r>
            <a:r>
              <a:rPr lang="en-US" dirty="0" err="1" smtClean="0"/>
              <a:t>vallalatok</a:t>
            </a:r>
            <a:r>
              <a:rPr lang="en-US" dirty="0" smtClean="0"/>
              <a:t> a node.js ?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Alacsonyabb</a:t>
            </a:r>
            <a:r>
              <a:rPr lang="en-US" dirty="0" smtClean="0"/>
              <a:t> </a:t>
            </a:r>
            <a:r>
              <a:rPr lang="en-US" dirty="0" err="1" smtClean="0"/>
              <a:t>tanulasi</a:t>
            </a:r>
            <a:r>
              <a:rPr lang="en-US" dirty="0" smtClean="0"/>
              <a:t> </a:t>
            </a:r>
            <a:r>
              <a:rPr lang="en-US" dirty="0" err="1" smtClean="0"/>
              <a:t>gorbe</a:t>
            </a:r>
            <a:endParaRPr lang="en-US" dirty="0" smtClean="0"/>
          </a:p>
          <a:p>
            <a:r>
              <a:rPr lang="en-US" dirty="0" smtClean="0"/>
              <a:t>FE </a:t>
            </a:r>
            <a:r>
              <a:rPr lang="en-US" dirty="0" err="1" smtClean="0"/>
              <a:t>fejlesztok</a:t>
            </a:r>
            <a:r>
              <a:rPr lang="en-US" dirty="0" smtClean="0"/>
              <a:t> </a:t>
            </a:r>
            <a:r>
              <a:rPr lang="en-US" dirty="0" err="1" smtClean="0"/>
              <a:t>konnyebben</a:t>
            </a:r>
            <a:r>
              <a:rPr lang="en-US" dirty="0" smtClean="0"/>
              <a:t> </a:t>
            </a:r>
            <a:r>
              <a:rPr lang="en-US" dirty="0" err="1" smtClean="0"/>
              <a:t>bevonhatok</a:t>
            </a:r>
            <a:r>
              <a:rPr lang="en-US" dirty="0" smtClean="0"/>
              <a:t> a BE </a:t>
            </a:r>
            <a:r>
              <a:rPr lang="en-US" dirty="0" err="1" smtClean="0"/>
              <a:t>fejlesztesbe</a:t>
            </a:r>
            <a:endParaRPr lang="en-US" dirty="0" smtClean="0"/>
          </a:p>
          <a:p>
            <a:r>
              <a:rPr lang="en-US" dirty="0" err="1" smtClean="0"/>
              <a:t>Mivel</a:t>
            </a:r>
            <a:r>
              <a:rPr lang="en-US" dirty="0" smtClean="0"/>
              <a:t> FE-BE </a:t>
            </a:r>
            <a:r>
              <a:rPr lang="en-US" dirty="0" err="1" smtClean="0"/>
              <a:t>fejlesztest</a:t>
            </a:r>
            <a:r>
              <a:rPr lang="en-US" dirty="0" smtClean="0"/>
              <a:t> </a:t>
            </a:r>
            <a:r>
              <a:rPr lang="en-US" dirty="0" err="1" smtClean="0"/>
              <a:t>konyebben</a:t>
            </a:r>
            <a:r>
              <a:rPr lang="en-US" dirty="0" smtClean="0"/>
              <a:t> </a:t>
            </a:r>
            <a:r>
              <a:rPr lang="en-US" dirty="0" err="1" smtClean="0"/>
              <a:t>tudja</a:t>
            </a:r>
            <a:r>
              <a:rPr lang="en-US" dirty="0" smtClean="0"/>
              <a:t> 1 ember </a:t>
            </a:r>
            <a:r>
              <a:rPr lang="en-US" dirty="0" err="1" smtClean="0"/>
              <a:t>vegezni</a:t>
            </a:r>
            <a:r>
              <a:rPr lang="en-US" dirty="0" smtClean="0"/>
              <a:t> </a:t>
            </a:r>
            <a:r>
              <a:rPr lang="en-US" dirty="0" err="1" smtClean="0"/>
              <a:t>ezert</a:t>
            </a:r>
            <a:r>
              <a:rPr lang="en-US" dirty="0" smtClean="0"/>
              <a:t> a </a:t>
            </a:r>
            <a:r>
              <a:rPr lang="en-US" dirty="0" err="1" smtClean="0"/>
              <a:t>kod</a:t>
            </a:r>
            <a:r>
              <a:rPr lang="en-US" dirty="0" smtClean="0"/>
              <a:t> </a:t>
            </a:r>
            <a:r>
              <a:rPr lang="en-US" dirty="0" err="1" smtClean="0"/>
              <a:t>tisztabb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konzisztensebb</a:t>
            </a:r>
            <a:r>
              <a:rPr lang="en-US" dirty="0" smtClean="0"/>
              <a:t> </a:t>
            </a:r>
            <a:r>
              <a:rPr lang="en-US" dirty="0" err="1" smtClean="0"/>
              <a:t>lehet</a:t>
            </a:r>
            <a:endParaRPr lang="en-US" dirty="0" smtClean="0"/>
          </a:p>
          <a:p>
            <a:r>
              <a:rPr lang="en-US" dirty="0" err="1" smtClean="0"/>
              <a:t>Gyors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magasan</a:t>
            </a:r>
            <a:r>
              <a:rPr lang="en-US" dirty="0" smtClean="0"/>
              <a:t> </a:t>
            </a:r>
            <a:r>
              <a:rPr lang="en-US" dirty="0" err="1" smtClean="0"/>
              <a:t>skalazhato</a:t>
            </a:r>
            <a:r>
              <a:rPr lang="en-US" dirty="0" smtClean="0"/>
              <a:t> </a:t>
            </a:r>
            <a:r>
              <a:rPr lang="en-US" dirty="0" err="1" smtClean="0"/>
              <a:t>alkalmazasokat</a:t>
            </a:r>
            <a:r>
              <a:rPr lang="en-US" dirty="0" smtClean="0"/>
              <a:t> </a:t>
            </a:r>
            <a:r>
              <a:rPr lang="en-US" dirty="0" err="1" smtClean="0"/>
              <a:t>hozhatunk</a:t>
            </a:r>
            <a:r>
              <a:rPr lang="en-US" dirty="0" smtClean="0"/>
              <a:t> </a:t>
            </a:r>
            <a:r>
              <a:rPr lang="en-US" dirty="0" err="1" smtClean="0"/>
              <a:t>vele</a:t>
            </a:r>
            <a:r>
              <a:rPr lang="en-US" dirty="0" smtClean="0"/>
              <a:t> </a:t>
            </a:r>
            <a:r>
              <a:rPr lang="en-US" dirty="0" err="1" smtClean="0"/>
              <a:t>letre</a:t>
            </a:r>
            <a:endParaRPr lang="en-US" dirty="0" smtClean="0"/>
          </a:p>
          <a:p>
            <a:r>
              <a:rPr lang="en-US" dirty="0" err="1" smtClean="0"/>
              <a:t>Rengeteg</a:t>
            </a:r>
            <a:r>
              <a:rPr lang="en-US" dirty="0" smtClean="0"/>
              <a:t> open-source library </a:t>
            </a:r>
            <a:r>
              <a:rPr lang="en-US" dirty="0" err="1" smtClean="0"/>
              <a:t>erheto</a:t>
            </a:r>
            <a:r>
              <a:rPr lang="en-US" dirty="0" smtClean="0"/>
              <a:t> el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97298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Nagyvallalatok</a:t>
            </a:r>
            <a:r>
              <a:rPr lang="en-US" dirty="0" smtClean="0"/>
              <a:t> </a:t>
            </a:r>
            <a:r>
              <a:rPr lang="en-US" dirty="0" err="1" smtClean="0"/>
              <a:t>akik</a:t>
            </a:r>
            <a:r>
              <a:rPr lang="en-US" dirty="0" smtClean="0"/>
              <a:t> node.js-t </a:t>
            </a:r>
            <a:r>
              <a:rPr lang="en-US" dirty="0" err="1" smtClean="0"/>
              <a:t>hasznalnak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r>
              <a:rPr lang="en-US" sz="2400" dirty="0" smtClean="0"/>
              <a:t>LinkedIn</a:t>
            </a:r>
          </a:p>
          <a:p>
            <a:r>
              <a:rPr lang="en-US" sz="2400" dirty="0" smtClean="0"/>
              <a:t>Netflix</a:t>
            </a:r>
          </a:p>
          <a:p>
            <a:r>
              <a:rPr lang="en-US" sz="2400" dirty="0" smtClean="0"/>
              <a:t>Uber</a:t>
            </a:r>
          </a:p>
          <a:p>
            <a:r>
              <a:rPr lang="en-US" sz="2400" dirty="0" smtClean="0"/>
              <a:t>Trello</a:t>
            </a:r>
          </a:p>
          <a:p>
            <a:r>
              <a:rPr lang="en-US" sz="2400" dirty="0" smtClean="0"/>
              <a:t>PayPal</a:t>
            </a:r>
          </a:p>
          <a:p>
            <a:r>
              <a:rPr lang="en-US" sz="2400" dirty="0" smtClean="0"/>
              <a:t>NASA</a:t>
            </a:r>
          </a:p>
          <a:p>
            <a:r>
              <a:rPr lang="en-US" sz="2400" dirty="0" smtClean="0"/>
              <a:t>Citibank</a:t>
            </a:r>
          </a:p>
          <a:p>
            <a:r>
              <a:rPr lang="en-US" sz="2400" dirty="0" smtClean="0"/>
              <a:t>eBay</a:t>
            </a:r>
          </a:p>
          <a:p>
            <a:r>
              <a:rPr lang="en-US" sz="2400" dirty="0" smtClean="0"/>
              <a:t>Medium</a:t>
            </a:r>
          </a:p>
          <a:p>
            <a:r>
              <a:rPr lang="en-US" sz="2400" dirty="0" smtClean="0"/>
              <a:t>Groupon</a:t>
            </a:r>
          </a:p>
          <a:p>
            <a:r>
              <a:rPr lang="en-US" sz="2400" dirty="0" smtClean="0"/>
              <a:t>Walmart</a:t>
            </a:r>
          </a:p>
          <a:p>
            <a:r>
              <a:rPr lang="en-US" sz="2400" dirty="0" smtClean="0"/>
              <a:t>Mozilla</a:t>
            </a:r>
          </a:p>
          <a:p>
            <a:r>
              <a:rPr lang="en-US" sz="2400" dirty="0" err="1" smtClean="0"/>
              <a:t>GoDaddy</a:t>
            </a:r>
            <a:endParaRPr lang="en-US" sz="2400" dirty="0" smtClean="0"/>
          </a:p>
          <a:p>
            <a:r>
              <a:rPr lang="en-US" sz="2400" dirty="0" smtClean="0"/>
              <a:t>Yahoo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03617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Hogyan</a:t>
            </a:r>
            <a:r>
              <a:rPr lang="en-US" dirty="0" smtClean="0"/>
              <a:t> </a:t>
            </a:r>
            <a:r>
              <a:rPr lang="en-US" dirty="0" err="1" smtClean="0"/>
              <a:t>profitalt</a:t>
            </a:r>
            <a:r>
              <a:rPr lang="en-US" dirty="0" smtClean="0"/>
              <a:t> </a:t>
            </a:r>
            <a:r>
              <a:rPr lang="en-US" dirty="0" err="1" smtClean="0"/>
              <a:t>paypal</a:t>
            </a:r>
            <a:r>
              <a:rPr lang="en-US" dirty="0" smtClean="0"/>
              <a:t> node.js –</a:t>
            </a:r>
            <a:r>
              <a:rPr lang="en-US" dirty="0" err="1" smtClean="0"/>
              <a:t>bol</a:t>
            </a:r>
            <a:r>
              <a:rPr lang="en-US" dirty="0" smtClean="0"/>
              <a:t> ?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Lecserelete</a:t>
            </a:r>
            <a:r>
              <a:rPr lang="en-US" dirty="0" smtClean="0"/>
              <a:t> </a:t>
            </a:r>
            <a:r>
              <a:rPr lang="en-US" dirty="0" err="1" smtClean="0"/>
              <a:t>egyik</a:t>
            </a:r>
            <a:r>
              <a:rPr lang="en-US" dirty="0" smtClean="0"/>
              <a:t> </a:t>
            </a:r>
            <a:r>
              <a:rPr lang="en-US" dirty="0" err="1" smtClean="0"/>
              <a:t>alkalmazasat</a:t>
            </a:r>
            <a:r>
              <a:rPr lang="en-US" dirty="0" smtClean="0"/>
              <a:t> </a:t>
            </a:r>
            <a:r>
              <a:rPr lang="en-US" dirty="0" err="1" smtClean="0"/>
              <a:t>ami</a:t>
            </a:r>
            <a:r>
              <a:rPr lang="en-US" dirty="0" smtClean="0"/>
              <a:t> Spring/Java </a:t>
            </a:r>
            <a:r>
              <a:rPr lang="en-US" dirty="0" err="1" smtClean="0"/>
              <a:t>alapon</a:t>
            </a:r>
            <a:r>
              <a:rPr lang="en-US" dirty="0" smtClean="0"/>
              <a:t> </a:t>
            </a:r>
            <a:r>
              <a:rPr lang="en-US" dirty="0" err="1" smtClean="0"/>
              <a:t>mukodik</a:t>
            </a:r>
            <a:r>
              <a:rPr lang="en-US" dirty="0" smtClean="0"/>
              <a:t>. </a:t>
            </a:r>
            <a:r>
              <a:rPr lang="en-US" dirty="0" err="1" smtClean="0"/>
              <a:t>Eredmeny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2x </a:t>
            </a:r>
            <a:r>
              <a:rPr lang="en-US" dirty="0" err="1" smtClean="0"/>
              <a:t>gyorsabban</a:t>
            </a:r>
            <a:r>
              <a:rPr lang="en-US" dirty="0" smtClean="0"/>
              <a:t> </a:t>
            </a:r>
            <a:r>
              <a:rPr lang="en-US" dirty="0" err="1" smtClean="0"/>
              <a:t>elkeszult</a:t>
            </a:r>
            <a:r>
              <a:rPr lang="en-US" dirty="0" smtClean="0"/>
              <a:t> </a:t>
            </a:r>
            <a:r>
              <a:rPr lang="en-US" dirty="0" err="1" smtClean="0"/>
              <a:t>kevesebb</a:t>
            </a:r>
            <a:r>
              <a:rPr lang="en-US" dirty="0" smtClean="0"/>
              <a:t> </a:t>
            </a:r>
            <a:r>
              <a:rPr lang="en-US" dirty="0" err="1" smtClean="0"/>
              <a:t>fejlesztovel</a:t>
            </a:r>
            <a:endParaRPr lang="en-US" dirty="0" smtClean="0"/>
          </a:p>
          <a:p>
            <a:pPr lvl="1"/>
            <a:r>
              <a:rPr lang="en-US" dirty="0" smtClean="0"/>
              <a:t>33%-</a:t>
            </a:r>
            <a:r>
              <a:rPr lang="en-US" dirty="0" err="1" smtClean="0"/>
              <a:t>kal</a:t>
            </a:r>
            <a:r>
              <a:rPr lang="en-US" dirty="0" smtClean="0"/>
              <a:t> </a:t>
            </a:r>
            <a:r>
              <a:rPr lang="en-US" dirty="0" err="1" smtClean="0"/>
              <a:t>kevesebb</a:t>
            </a:r>
            <a:r>
              <a:rPr lang="en-US" dirty="0" smtClean="0"/>
              <a:t> </a:t>
            </a:r>
            <a:r>
              <a:rPr lang="en-US" dirty="0" err="1" smtClean="0"/>
              <a:t>kod</a:t>
            </a:r>
            <a:endParaRPr lang="en-US" dirty="0" smtClean="0"/>
          </a:p>
          <a:p>
            <a:pPr lvl="1"/>
            <a:r>
              <a:rPr lang="en-US" dirty="0" smtClean="0"/>
              <a:t>40%-al </a:t>
            </a:r>
            <a:r>
              <a:rPr lang="en-US" dirty="0" err="1" smtClean="0"/>
              <a:t>kevesebb</a:t>
            </a:r>
            <a:r>
              <a:rPr lang="en-US" dirty="0" smtClean="0"/>
              <a:t> file</a:t>
            </a:r>
          </a:p>
          <a:p>
            <a:pPr lvl="1"/>
            <a:r>
              <a:rPr lang="en-US" dirty="0" err="1" smtClean="0"/>
              <a:t>Megdublazodott</a:t>
            </a:r>
            <a:r>
              <a:rPr lang="en-US" dirty="0" smtClean="0"/>
              <a:t> a </a:t>
            </a:r>
            <a:r>
              <a:rPr lang="en-US" dirty="0" err="1" smtClean="0"/>
              <a:t>masodpercengent</a:t>
            </a:r>
            <a:r>
              <a:rPr lang="en-US" dirty="0" smtClean="0"/>
              <a:t> </a:t>
            </a:r>
            <a:r>
              <a:rPr lang="en-US" dirty="0" err="1" smtClean="0"/>
              <a:t>feldolgozott</a:t>
            </a:r>
            <a:r>
              <a:rPr lang="en-US" dirty="0" smtClean="0"/>
              <a:t> request-</a:t>
            </a:r>
            <a:r>
              <a:rPr lang="en-US" dirty="0" err="1" smtClean="0"/>
              <a:t>ek</a:t>
            </a:r>
            <a:r>
              <a:rPr lang="en-US" dirty="0" smtClean="0"/>
              <a:t> </a:t>
            </a:r>
            <a:r>
              <a:rPr lang="en-US" dirty="0" err="1" smtClean="0"/>
              <a:t>szama</a:t>
            </a:r>
            <a:endParaRPr lang="en-US" dirty="0" smtClean="0"/>
          </a:p>
          <a:p>
            <a:pPr lvl="1"/>
            <a:r>
              <a:rPr lang="en-US" dirty="0" smtClean="0"/>
              <a:t>35% -</a:t>
            </a:r>
            <a:r>
              <a:rPr lang="en-US" dirty="0" err="1" smtClean="0"/>
              <a:t>kal</a:t>
            </a:r>
            <a:r>
              <a:rPr lang="en-US" dirty="0" smtClean="0"/>
              <a:t> </a:t>
            </a:r>
            <a:r>
              <a:rPr lang="en-US" dirty="0" err="1" smtClean="0"/>
              <a:t>gyorsabb</a:t>
            </a:r>
            <a:r>
              <a:rPr lang="en-US" dirty="0" smtClean="0"/>
              <a:t> </a:t>
            </a:r>
            <a:r>
              <a:rPr lang="en-US" dirty="0" err="1" smtClean="0"/>
              <a:t>valasz</a:t>
            </a:r>
            <a:r>
              <a:rPr lang="en-US" dirty="0" smtClean="0"/>
              <a:t> </a:t>
            </a:r>
            <a:r>
              <a:rPr lang="en-US" dirty="0" err="1" smtClean="0"/>
              <a:t>ido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9911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Node.js </a:t>
            </a:r>
            <a:r>
              <a:rPr lang="en-US" dirty="0" err="1" smtClean="0"/>
              <a:t>Kialakulasa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373033"/>
          </a:xfrm>
        </p:spPr>
        <p:txBody>
          <a:bodyPr/>
          <a:lstStyle/>
          <a:p>
            <a:r>
              <a:rPr lang="en-US" dirty="0" err="1" smtClean="0"/>
              <a:t>Bongeszok</a:t>
            </a:r>
            <a:r>
              <a:rPr lang="en-US" dirty="0" smtClean="0"/>
              <a:t> Engine-je </a:t>
            </a:r>
            <a:r>
              <a:rPr lang="en-US" dirty="0" err="1" smtClean="0"/>
              <a:t>eltero</a:t>
            </a:r>
            <a:r>
              <a:rPr lang="en-US" dirty="0" smtClean="0"/>
              <a:t>, </a:t>
            </a:r>
            <a:r>
              <a:rPr lang="en-US" dirty="0" err="1" smtClean="0"/>
              <a:t>ezert</a:t>
            </a:r>
            <a:r>
              <a:rPr lang="en-US" dirty="0" smtClean="0"/>
              <a:t> </a:t>
            </a:r>
            <a:r>
              <a:rPr lang="en-US" dirty="0" err="1" smtClean="0"/>
              <a:t>kulonbozokeppen</a:t>
            </a:r>
            <a:r>
              <a:rPr lang="en-US" dirty="0" smtClean="0"/>
              <a:t> </a:t>
            </a:r>
            <a:r>
              <a:rPr lang="en-US" dirty="0" err="1" smtClean="0"/>
              <a:t>fordulhat</a:t>
            </a:r>
            <a:r>
              <a:rPr lang="en-US" dirty="0" smtClean="0"/>
              <a:t> le a </a:t>
            </a:r>
            <a:r>
              <a:rPr lang="en-US" dirty="0" err="1" smtClean="0"/>
              <a:t>kod</a:t>
            </a:r>
            <a:endParaRPr lang="en-US" dirty="0" smtClean="0"/>
          </a:p>
          <a:p>
            <a:r>
              <a:rPr lang="en-US" dirty="0" smtClean="0"/>
              <a:t>Pl.:</a:t>
            </a:r>
          </a:p>
          <a:p>
            <a:pPr lvl="1"/>
            <a:r>
              <a:rPr lang="en-US" dirty="0" smtClean="0"/>
              <a:t>Edge (</a:t>
            </a:r>
            <a:r>
              <a:rPr lang="en-US" dirty="0" err="1" smtClean="0"/>
              <a:t>Regi</a:t>
            </a:r>
            <a:r>
              <a:rPr lang="en-US" dirty="0" smtClean="0"/>
              <a:t>) – Chakra</a:t>
            </a:r>
          </a:p>
          <a:p>
            <a:pPr lvl="1"/>
            <a:r>
              <a:rPr lang="en-US" dirty="0" smtClean="0"/>
              <a:t>Firefox – </a:t>
            </a:r>
            <a:r>
              <a:rPr lang="en-US" dirty="0" err="1" smtClean="0"/>
              <a:t>SpiderMonkey</a:t>
            </a:r>
            <a:endParaRPr lang="en-US" dirty="0" smtClean="0"/>
          </a:p>
          <a:p>
            <a:pPr lvl="1"/>
            <a:r>
              <a:rPr lang="en-US" dirty="0" smtClean="0"/>
              <a:t>Chrome – V8</a:t>
            </a:r>
          </a:p>
          <a:p>
            <a:pPr lvl="1"/>
            <a:r>
              <a:rPr lang="en-US" dirty="0" err="1" smtClean="0"/>
              <a:t>Uj</a:t>
            </a:r>
            <a:r>
              <a:rPr lang="en-US" dirty="0" smtClean="0"/>
              <a:t> Edge, Opera – V8</a:t>
            </a:r>
          </a:p>
          <a:p>
            <a:r>
              <a:rPr lang="en-US" dirty="0"/>
              <a:t>2009-ig JavaScript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bongeszokben</a:t>
            </a:r>
            <a:r>
              <a:rPr lang="en-US" dirty="0"/>
              <a:t> volt </a:t>
            </a:r>
            <a:r>
              <a:rPr lang="en-US" dirty="0" err="1"/>
              <a:t>futtathato</a:t>
            </a:r>
            <a:endParaRPr lang="en-US" dirty="0"/>
          </a:p>
          <a:p>
            <a:r>
              <a:rPr lang="en-US" dirty="0" err="1" smtClean="0"/>
              <a:t>Ezen</a:t>
            </a:r>
            <a:r>
              <a:rPr lang="en-US" dirty="0" smtClean="0"/>
              <a:t> </a:t>
            </a:r>
            <a:r>
              <a:rPr lang="en-US" dirty="0" err="1" smtClean="0"/>
              <a:t>valtoztatott</a:t>
            </a:r>
            <a:r>
              <a:rPr lang="en-US" dirty="0" smtClean="0"/>
              <a:t> Ryan Dahl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megalkotta</a:t>
            </a:r>
            <a:r>
              <a:rPr lang="en-US" dirty="0" smtClean="0"/>
              <a:t> a </a:t>
            </a:r>
            <a:r>
              <a:rPr lang="en-US" dirty="0" err="1" smtClean="0"/>
              <a:t>Node.Js</a:t>
            </a:r>
            <a:r>
              <a:rPr lang="en-US" dirty="0" smtClean="0"/>
              <a:t> –t</a:t>
            </a:r>
          </a:p>
        </p:txBody>
      </p:sp>
    </p:spTree>
    <p:extLst>
      <p:ext uri="{BB962C8B-B14F-4D97-AF65-F5344CB8AC3E}">
        <p14:creationId xmlns:p14="http://schemas.microsoft.com/office/powerpoint/2010/main" val="65778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</a:t>
            </a:r>
            <a:r>
              <a:rPr lang="en-US" dirty="0" err="1" smtClean="0"/>
              <a:t>Kialakulasa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err="1" smtClean="0"/>
              <a:t>Akkoriban</a:t>
            </a:r>
            <a:r>
              <a:rPr lang="en-US" dirty="0" smtClean="0"/>
              <a:t> </a:t>
            </a:r>
            <a:r>
              <a:rPr lang="en-US" dirty="0" err="1" smtClean="0"/>
              <a:t>leglassabb</a:t>
            </a:r>
            <a:r>
              <a:rPr lang="en-US" dirty="0" smtClean="0"/>
              <a:t> </a:t>
            </a:r>
            <a:r>
              <a:rPr lang="en-US" dirty="0" err="1" smtClean="0"/>
              <a:t>nyelv</a:t>
            </a:r>
            <a:r>
              <a:rPr lang="en-US" dirty="0" smtClean="0"/>
              <a:t> (</a:t>
            </a:r>
            <a:r>
              <a:rPr lang="en-US" dirty="0" err="1" smtClean="0"/>
              <a:t>Js</a:t>
            </a:r>
            <a:r>
              <a:rPr lang="en-US" dirty="0" smtClean="0"/>
              <a:t>) </a:t>
            </a:r>
            <a:r>
              <a:rPr lang="en-US" dirty="0" err="1" smtClean="0"/>
              <a:t>es</a:t>
            </a:r>
            <a:r>
              <a:rPr lang="en-US" dirty="0" smtClean="0"/>
              <a:t> a V8 engine </a:t>
            </a:r>
            <a:r>
              <a:rPr lang="en-US" dirty="0" err="1" smtClean="0"/>
              <a:t>osszeillesztesevel</a:t>
            </a:r>
            <a:r>
              <a:rPr lang="en-US" dirty="0" smtClean="0"/>
              <a:t>, C++ </a:t>
            </a:r>
            <a:r>
              <a:rPr lang="en-US" dirty="0" err="1" smtClean="0"/>
              <a:t>sebeseget</a:t>
            </a:r>
            <a:r>
              <a:rPr lang="en-US" dirty="0" smtClean="0"/>
              <a:t> </a:t>
            </a:r>
            <a:r>
              <a:rPr lang="en-US" dirty="0" err="1" smtClean="0"/>
              <a:t>megkozelito</a:t>
            </a:r>
            <a:r>
              <a:rPr lang="en-US" dirty="0" smtClean="0"/>
              <a:t> </a:t>
            </a:r>
            <a:r>
              <a:rPr lang="en-US" dirty="0" err="1" smtClean="0"/>
              <a:t>ertekeket</a:t>
            </a:r>
            <a:r>
              <a:rPr lang="en-US" dirty="0" smtClean="0"/>
              <a:t> </a:t>
            </a:r>
            <a:r>
              <a:rPr lang="en-US" dirty="0" err="1" smtClean="0"/>
              <a:t>tud</a:t>
            </a:r>
            <a:r>
              <a:rPr lang="en-US" dirty="0" smtClean="0"/>
              <a:t> </a:t>
            </a:r>
            <a:r>
              <a:rPr lang="en-US" dirty="0" err="1" smtClean="0"/>
              <a:t>produkalni</a:t>
            </a:r>
            <a:r>
              <a:rPr lang="en-US" dirty="0" smtClean="0"/>
              <a:t> a </a:t>
            </a:r>
            <a:r>
              <a:rPr lang="en-US" dirty="0" err="1" smtClean="0"/>
              <a:t>Node.Js</a:t>
            </a:r>
            <a:endParaRPr lang="hu-HU" dirty="0"/>
          </a:p>
        </p:txBody>
      </p:sp>
      <p:pic>
        <p:nvPicPr>
          <p:cNvPr id="5" name="Picture 2" descr="HTTP/2 + Node.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203" y="2832100"/>
            <a:ext cx="4848909" cy="38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37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Node.js architecture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Node.js JavaScript-ben </a:t>
            </a:r>
            <a:r>
              <a:rPr lang="en-US" dirty="0" err="1" smtClean="0"/>
              <a:t>es</a:t>
            </a:r>
            <a:r>
              <a:rPr lang="en-US" dirty="0" smtClean="0"/>
              <a:t> C++ ban </a:t>
            </a:r>
            <a:r>
              <a:rPr lang="en-US" dirty="0" err="1" smtClean="0"/>
              <a:t>irodott</a:t>
            </a:r>
            <a:endParaRPr lang="en-US" dirty="0" smtClean="0"/>
          </a:p>
          <a:p>
            <a:r>
              <a:rPr lang="en-US" sz="2400" b="1" dirty="0" smtClean="0"/>
              <a:t>V8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sz="2400" b="1" dirty="0" smtClean="0"/>
              <a:t>LIBUV</a:t>
            </a:r>
            <a:r>
              <a:rPr lang="en-US" dirty="0" smtClean="0"/>
              <a:t> a </a:t>
            </a:r>
            <a:r>
              <a:rPr lang="en-US" dirty="0" err="1" smtClean="0"/>
              <a:t>ket</a:t>
            </a:r>
            <a:r>
              <a:rPr lang="en-US" dirty="0" smtClean="0"/>
              <a:t> </a:t>
            </a:r>
            <a:r>
              <a:rPr lang="en-US" dirty="0" err="1" smtClean="0"/>
              <a:t>legfontosabb</a:t>
            </a:r>
            <a:r>
              <a:rPr lang="en-US" dirty="0" smtClean="0"/>
              <a:t> </a:t>
            </a:r>
            <a:r>
              <a:rPr lang="en-US" dirty="0" err="1" smtClean="0"/>
              <a:t>fuggoseg</a:t>
            </a:r>
            <a:r>
              <a:rPr lang="en-US" dirty="0" smtClean="0"/>
              <a:t> </a:t>
            </a:r>
            <a:r>
              <a:rPr lang="en-US" dirty="0" err="1" smtClean="0"/>
              <a:t>ami</a:t>
            </a:r>
            <a:r>
              <a:rPr lang="en-US" dirty="0" smtClean="0"/>
              <a:t> a </a:t>
            </a:r>
            <a:r>
              <a:rPr lang="en-US" dirty="0" err="1" smtClean="0"/>
              <a:t>muveletek</a:t>
            </a:r>
            <a:r>
              <a:rPr lang="en-US" dirty="0" smtClean="0"/>
              <a:t> </a:t>
            </a:r>
            <a:r>
              <a:rPr lang="en-US" dirty="0" err="1" smtClean="0"/>
              <a:t>tobbseget</a:t>
            </a:r>
            <a:r>
              <a:rPr lang="en-US" dirty="0" smtClean="0"/>
              <a:t> </a:t>
            </a:r>
            <a:r>
              <a:rPr lang="en-US" dirty="0" err="1" smtClean="0"/>
              <a:t>kezeli</a:t>
            </a:r>
            <a:endParaRPr lang="en-US" dirty="0" smtClean="0"/>
          </a:p>
          <a:p>
            <a:r>
              <a:rPr lang="en-US" dirty="0" err="1" smtClean="0"/>
              <a:t>Ez</a:t>
            </a:r>
            <a:r>
              <a:rPr lang="en-US" dirty="0" smtClean="0"/>
              <a:t> a </a:t>
            </a:r>
            <a:r>
              <a:rPr lang="en-US" dirty="0" err="1" smtClean="0"/>
              <a:t>ket</a:t>
            </a:r>
            <a:r>
              <a:rPr lang="en-US" dirty="0" smtClean="0"/>
              <a:t> </a:t>
            </a:r>
            <a:r>
              <a:rPr lang="en-US" dirty="0" err="1" smtClean="0"/>
              <a:t>fuggoseg</a:t>
            </a:r>
            <a:r>
              <a:rPr lang="en-US" dirty="0" smtClean="0"/>
              <a:t> </a:t>
            </a:r>
            <a:r>
              <a:rPr lang="en-US" dirty="0" err="1" smtClean="0"/>
              <a:t>olyan</a:t>
            </a:r>
            <a:r>
              <a:rPr lang="en-US" dirty="0" smtClean="0"/>
              <a:t> </a:t>
            </a:r>
            <a:r>
              <a:rPr lang="en-US" dirty="0" err="1" smtClean="0"/>
              <a:t>absztrakt</a:t>
            </a:r>
            <a:r>
              <a:rPr lang="en-US" dirty="0" smtClean="0"/>
              <a:t> </a:t>
            </a:r>
            <a:r>
              <a:rPr lang="en-US" dirty="0" err="1" smtClean="0"/>
              <a:t>reteget</a:t>
            </a:r>
            <a:r>
              <a:rPr lang="en-US" dirty="0" smtClean="0"/>
              <a:t> </a:t>
            </a:r>
            <a:r>
              <a:rPr lang="en-US" dirty="0" err="1" smtClean="0"/>
              <a:t>biztosit</a:t>
            </a:r>
            <a:r>
              <a:rPr lang="en-US" dirty="0" smtClean="0"/>
              <a:t>, </a:t>
            </a:r>
            <a:r>
              <a:rPr lang="en-US" dirty="0" err="1" smtClean="0"/>
              <a:t>ami</a:t>
            </a:r>
            <a:r>
              <a:rPr lang="en-US" dirty="0" smtClean="0"/>
              <a:t> </a:t>
            </a:r>
            <a:r>
              <a:rPr lang="en-US" dirty="0" err="1" smtClean="0"/>
              <a:t>lehetove</a:t>
            </a:r>
            <a:r>
              <a:rPr lang="en-US" dirty="0" smtClean="0"/>
              <a:t> </a:t>
            </a:r>
            <a:r>
              <a:rPr lang="en-US" dirty="0" err="1" smtClean="0"/>
              <a:t>teszi</a:t>
            </a:r>
            <a:r>
              <a:rPr lang="en-US" dirty="0" smtClean="0"/>
              <a:t>, </a:t>
            </a:r>
            <a:r>
              <a:rPr lang="en-US" dirty="0" err="1" smtClean="0"/>
              <a:t>hogy</a:t>
            </a:r>
            <a:r>
              <a:rPr lang="en-US" dirty="0" smtClean="0"/>
              <a:t> pure JS </a:t>
            </a:r>
            <a:r>
              <a:rPr lang="en-US" dirty="0" err="1" smtClean="0"/>
              <a:t>kodot</a:t>
            </a:r>
            <a:r>
              <a:rPr lang="en-US" dirty="0" smtClean="0"/>
              <a:t> </a:t>
            </a:r>
            <a:r>
              <a:rPr lang="en-US" dirty="0" err="1" smtClean="0"/>
              <a:t>irjunk</a:t>
            </a:r>
            <a:endParaRPr lang="en-US" dirty="0" smtClean="0"/>
          </a:p>
          <a:p>
            <a:r>
              <a:rPr lang="en-US" dirty="0" smtClean="0"/>
              <a:t>Node.JS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emlitett</a:t>
            </a:r>
            <a:r>
              <a:rPr lang="en-US" dirty="0" smtClean="0"/>
              <a:t> </a:t>
            </a:r>
            <a:r>
              <a:rPr lang="en-US" dirty="0" err="1" smtClean="0"/>
              <a:t>ket</a:t>
            </a:r>
            <a:r>
              <a:rPr lang="en-US" dirty="0" smtClean="0"/>
              <a:t> </a:t>
            </a:r>
            <a:r>
              <a:rPr lang="en-US" dirty="0" err="1" smtClean="0"/>
              <a:t>konyvtarat</a:t>
            </a:r>
            <a:r>
              <a:rPr lang="en-US" dirty="0" smtClean="0"/>
              <a:t> “</a:t>
            </a:r>
            <a:r>
              <a:rPr lang="en-US" dirty="0" err="1" smtClean="0"/>
              <a:t>ossze</a:t>
            </a:r>
            <a:r>
              <a:rPr lang="en-US" dirty="0" smtClean="0"/>
              <a:t> bind-</a:t>
            </a:r>
            <a:r>
              <a:rPr lang="en-US" dirty="0" err="1" smtClean="0"/>
              <a:t>olja</a:t>
            </a:r>
            <a:r>
              <a:rPr lang="en-US" dirty="0" smtClean="0"/>
              <a:t>” </a:t>
            </a:r>
            <a:r>
              <a:rPr lang="en-US" dirty="0" err="1" smtClean="0"/>
              <a:t>fuggetlenul</a:t>
            </a:r>
            <a:r>
              <a:rPr lang="en-US" dirty="0" smtClean="0"/>
              <a:t> </a:t>
            </a:r>
            <a:r>
              <a:rPr lang="en-US" dirty="0" err="1" smtClean="0"/>
              <a:t>attol</a:t>
            </a:r>
            <a:r>
              <a:rPr lang="en-US" dirty="0" smtClean="0"/>
              <a:t>, </a:t>
            </a:r>
            <a:r>
              <a:rPr lang="en-US" dirty="0" err="1" smtClean="0"/>
              <a:t>hogy</a:t>
            </a:r>
            <a:r>
              <a:rPr lang="en-US" dirty="0" smtClean="0"/>
              <a:t> JS ben </a:t>
            </a:r>
            <a:r>
              <a:rPr lang="en-US" dirty="0" err="1" smtClean="0"/>
              <a:t>vagy</a:t>
            </a:r>
            <a:r>
              <a:rPr lang="en-US" dirty="0" smtClean="0"/>
              <a:t> C++ ban van </a:t>
            </a:r>
            <a:r>
              <a:rPr lang="en-US" dirty="0" err="1" smtClean="0"/>
              <a:t>irva</a:t>
            </a:r>
            <a:r>
              <a:rPr lang="en-US" dirty="0" smtClean="0"/>
              <a:t>, </a:t>
            </a:r>
            <a:r>
              <a:rPr lang="en-US" dirty="0" err="1" smtClean="0"/>
              <a:t>majd</a:t>
            </a:r>
            <a:r>
              <a:rPr lang="en-US" dirty="0" smtClean="0"/>
              <a:t> pure JS </a:t>
            </a:r>
            <a:r>
              <a:rPr lang="en-US" dirty="0" err="1" smtClean="0"/>
              <a:t>hozzaferest</a:t>
            </a:r>
            <a:r>
              <a:rPr lang="en-US" dirty="0" smtClean="0"/>
              <a:t> </a:t>
            </a:r>
            <a:r>
              <a:rPr lang="en-US" dirty="0" err="1" smtClean="0"/>
              <a:t>biztosit</a:t>
            </a:r>
            <a:r>
              <a:rPr lang="en-US" dirty="0" smtClean="0"/>
              <a:t> </a:t>
            </a:r>
            <a:r>
              <a:rPr lang="en-US" dirty="0" err="1" smtClean="0"/>
              <a:t>nekunk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adott</a:t>
            </a:r>
            <a:r>
              <a:rPr lang="en-US" dirty="0" smtClean="0"/>
              <a:t> </a:t>
            </a:r>
            <a:r>
              <a:rPr lang="en-US" dirty="0" err="1" smtClean="0"/>
              <a:t>funkciokhoz</a:t>
            </a:r>
            <a:endParaRPr lang="en-US" dirty="0" smtClean="0"/>
          </a:p>
          <a:p>
            <a:r>
              <a:rPr lang="en-US" dirty="0" err="1" smtClean="0"/>
              <a:t>Ez</a:t>
            </a:r>
            <a:r>
              <a:rPr lang="en-US" dirty="0" smtClean="0"/>
              <a:t> a bind-</a:t>
            </a:r>
            <a:r>
              <a:rPr lang="en-US" dirty="0" err="1" smtClean="0"/>
              <a:t>olas</a:t>
            </a:r>
            <a:r>
              <a:rPr lang="en-US" dirty="0" smtClean="0"/>
              <a:t> </a:t>
            </a:r>
            <a:r>
              <a:rPr lang="en-US" dirty="0" err="1" smtClean="0"/>
              <a:t>sokkal</a:t>
            </a:r>
            <a:r>
              <a:rPr lang="en-US" dirty="0" smtClean="0"/>
              <a:t> </a:t>
            </a:r>
            <a:r>
              <a:rPr lang="en-US" dirty="0" err="1" smtClean="0"/>
              <a:t>konnyebbe</a:t>
            </a:r>
            <a:r>
              <a:rPr lang="en-US" dirty="0" smtClean="0"/>
              <a:t> </a:t>
            </a:r>
            <a:r>
              <a:rPr lang="en-US" dirty="0" err="1" smtClean="0"/>
              <a:t>teszi</a:t>
            </a:r>
            <a:r>
              <a:rPr lang="en-US" dirty="0" smtClean="0"/>
              <a:t> a </a:t>
            </a:r>
            <a:r>
              <a:rPr lang="en-US" dirty="0" err="1" smtClean="0"/>
              <a:t>kodolast</a:t>
            </a:r>
            <a:r>
              <a:rPr lang="en-US" dirty="0" smtClean="0"/>
              <a:t> a </a:t>
            </a:r>
            <a:r>
              <a:rPr lang="en-US" dirty="0" err="1" smtClean="0"/>
              <a:t>fejlesztok</a:t>
            </a:r>
            <a:r>
              <a:rPr lang="en-US" dirty="0" smtClean="0"/>
              <a:t> </a:t>
            </a:r>
            <a:r>
              <a:rPr lang="en-US" dirty="0" err="1" smtClean="0"/>
              <a:t>szamara</a:t>
            </a:r>
            <a:r>
              <a:rPr lang="en-US" dirty="0" smtClean="0"/>
              <a:t>, </a:t>
            </a:r>
            <a:r>
              <a:rPr lang="en-US" dirty="0" err="1" smtClean="0"/>
              <a:t>mert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kell</a:t>
            </a:r>
            <a:r>
              <a:rPr lang="en-US" dirty="0" smtClean="0"/>
              <a:t> C++ al is </a:t>
            </a:r>
            <a:r>
              <a:rPr lang="en-US" dirty="0" err="1" smtClean="0"/>
              <a:t>foglalkozniuk</a:t>
            </a:r>
            <a:endParaRPr lang="hu-HU" dirty="0"/>
          </a:p>
        </p:txBody>
      </p:sp>
      <p:pic>
        <p:nvPicPr>
          <p:cNvPr id="1028" name="Picture 4" descr="https://miro.medium.com/max/700/1*lsXeMZwetEg1M4mQok0-S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4811712"/>
            <a:ext cx="4551033" cy="170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136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</a:t>
            </a:r>
            <a:r>
              <a:rPr lang="en-US" dirty="0" smtClean="0"/>
              <a:t>architecture | v8 engine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r>
              <a:rPr lang="en-US" dirty="0" smtClean="0"/>
              <a:t> a Google V8 engine-</a:t>
            </a:r>
            <a:r>
              <a:rPr lang="en-US" dirty="0" err="1" smtClean="0"/>
              <a:t>jere</a:t>
            </a:r>
            <a:r>
              <a:rPr lang="en-US" dirty="0" smtClean="0"/>
              <a:t> </a:t>
            </a:r>
            <a:r>
              <a:rPr lang="en-US" dirty="0" err="1" smtClean="0"/>
              <a:t>epul</a:t>
            </a:r>
            <a:endParaRPr lang="en-US" dirty="0" smtClean="0"/>
          </a:p>
          <a:p>
            <a:r>
              <a:rPr lang="en-US" dirty="0" smtClean="0"/>
              <a:t>V8 JavaScript </a:t>
            </a:r>
            <a:r>
              <a:rPr lang="en-US" dirty="0" err="1" smtClean="0"/>
              <a:t>kodot</a:t>
            </a:r>
            <a:r>
              <a:rPr lang="en-US" dirty="0" smtClean="0"/>
              <a:t>, </a:t>
            </a:r>
            <a:r>
              <a:rPr lang="en-US" dirty="0" err="1" smtClean="0"/>
              <a:t>Gepi</a:t>
            </a:r>
            <a:r>
              <a:rPr lang="en-US" dirty="0" smtClean="0"/>
              <a:t> </a:t>
            </a:r>
            <a:r>
              <a:rPr lang="en-US" dirty="0" err="1" smtClean="0"/>
              <a:t>kodda</a:t>
            </a:r>
            <a:r>
              <a:rPr lang="en-US" dirty="0" smtClean="0"/>
              <a:t> </a:t>
            </a:r>
            <a:r>
              <a:rPr lang="en-US" dirty="0" err="1" smtClean="0"/>
              <a:t>alakitja</a:t>
            </a:r>
            <a:r>
              <a:rPr lang="en-US" dirty="0" smtClean="0"/>
              <a:t>, </a:t>
            </a:r>
            <a:r>
              <a:rPr lang="en-US" dirty="0" err="1" smtClean="0"/>
              <a:t>amit</a:t>
            </a:r>
            <a:r>
              <a:rPr lang="en-US" dirty="0" smtClean="0"/>
              <a:t> mar a </a:t>
            </a:r>
            <a:r>
              <a:rPr lang="en-US" dirty="0" err="1" smtClean="0"/>
              <a:t>szamitogep</a:t>
            </a:r>
            <a:r>
              <a:rPr lang="en-US" dirty="0" smtClean="0"/>
              <a:t> is </a:t>
            </a:r>
            <a:r>
              <a:rPr lang="en-US" dirty="0" err="1" smtClean="0"/>
              <a:t>megert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kigeneralt</a:t>
            </a:r>
            <a:r>
              <a:rPr lang="en-US" dirty="0" smtClean="0"/>
              <a:t> </a:t>
            </a:r>
            <a:r>
              <a:rPr lang="en-US" dirty="0" err="1" smtClean="0"/>
              <a:t>gepi</a:t>
            </a:r>
            <a:r>
              <a:rPr lang="en-US" dirty="0" smtClean="0"/>
              <a:t> </a:t>
            </a:r>
            <a:r>
              <a:rPr lang="en-US" dirty="0" err="1" smtClean="0"/>
              <a:t>kodot</a:t>
            </a:r>
            <a:r>
              <a:rPr lang="en-US" dirty="0" smtClean="0"/>
              <a:t> a V8 </a:t>
            </a:r>
            <a:r>
              <a:rPr lang="en-US" dirty="0" err="1" smtClean="0"/>
              <a:t>visszaadja</a:t>
            </a:r>
            <a:r>
              <a:rPr lang="en-US" dirty="0" smtClean="0"/>
              <a:t> a Node.js-</a:t>
            </a:r>
            <a:r>
              <a:rPr lang="en-US" dirty="0" err="1" smtClean="0"/>
              <a:t>nek</a:t>
            </a:r>
            <a:endParaRPr lang="en-US" dirty="0" smtClean="0"/>
          </a:p>
          <a:p>
            <a:r>
              <a:rPr lang="en-US" dirty="0" smtClean="0"/>
              <a:t>V8 JavaScript </a:t>
            </a:r>
            <a:r>
              <a:rPr lang="en-US" dirty="0" err="1" smtClean="0"/>
              <a:t>melett</a:t>
            </a:r>
            <a:r>
              <a:rPr lang="en-US" dirty="0" smtClean="0"/>
              <a:t> C++ is </a:t>
            </a:r>
            <a:r>
              <a:rPr lang="en-US" dirty="0" err="1" smtClean="0"/>
              <a:t>hasznal</a:t>
            </a:r>
            <a:endParaRPr lang="en-US" dirty="0" smtClean="0"/>
          </a:p>
          <a:p>
            <a:r>
              <a:rPr lang="en-US" dirty="0" err="1" smtClean="0"/>
              <a:t>Node.Js</a:t>
            </a:r>
            <a:r>
              <a:rPr lang="en-US" dirty="0" smtClean="0"/>
              <a:t> </a:t>
            </a:r>
            <a:r>
              <a:rPr lang="en-US" dirty="0" err="1" smtClean="0"/>
              <a:t>csak</a:t>
            </a:r>
            <a:r>
              <a:rPr lang="en-US" dirty="0" smtClean="0"/>
              <a:t> a V8 </a:t>
            </a:r>
            <a:r>
              <a:rPr lang="en-US" dirty="0" err="1" smtClean="0"/>
              <a:t>segitsegevel</a:t>
            </a:r>
            <a:r>
              <a:rPr lang="en-US" dirty="0" smtClean="0"/>
              <a:t> </a:t>
            </a:r>
            <a:r>
              <a:rPr lang="en-US" dirty="0" err="1" smtClean="0"/>
              <a:t>erti</a:t>
            </a:r>
            <a:r>
              <a:rPr lang="en-US" dirty="0" smtClean="0"/>
              <a:t> meg a JavaScript </a:t>
            </a:r>
            <a:r>
              <a:rPr lang="en-US" dirty="0" err="1" smtClean="0"/>
              <a:t>kodunkat</a:t>
            </a:r>
            <a:endParaRPr lang="hu-HU" dirty="0"/>
          </a:p>
        </p:txBody>
      </p:sp>
      <p:pic>
        <p:nvPicPr>
          <p:cNvPr id="2050" name="Picture 2" descr="https://miro.medium.com/max/700/1*QwIQS5MA1dwEQ2XiW5Hnc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2" t="16117" r="21952" b="24323"/>
          <a:stretch/>
        </p:blipFill>
        <p:spPr bwMode="auto">
          <a:xfrm>
            <a:off x="7340600" y="4271433"/>
            <a:ext cx="4127500" cy="195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6885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Égi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TM03457452[[fn=Égi]]</Template>
  <TotalTime>2112</TotalTime>
  <Words>694</Words>
  <Application>Microsoft Office PowerPoint</Application>
  <PresentationFormat>Szélesvásznú</PresentationFormat>
  <Paragraphs>101</Paragraphs>
  <Slides>21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Égi</vt:lpstr>
      <vt:lpstr>PowerPoint-bemutató</vt:lpstr>
      <vt:lpstr>Mi az a Node.js</vt:lpstr>
      <vt:lpstr>Miert valasztjak a vallalatok a node.js ?</vt:lpstr>
      <vt:lpstr>Nagyvallalatok akik node.js-t hasznalnak</vt:lpstr>
      <vt:lpstr>Hogyan profitalt paypal node.js –bol ?</vt:lpstr>
      <vt:lpstr>Node.js Kialakulasa</vt:lpstr>
      <vt:lpstr>Node.js Kialakulasa</vt:lpstr>
      <vt:lpstr>Node.js architecture</vt:lpstr>
      <vt:lpstr>Node.js architecture | v8 engine</vt:lpstr>
      <vt:lpstr>Node.js architecture | Libuv</vt:lpstr>
      <vt:lpstr>Node.js architecture | Event Loop</vt:lpstr>
      <vt:lpstr>Node.js architecture | Thread pool</vt:lpstr>
      <vt:lpstr>Node.js architecture | Thread pool</vt:lpstr>
      <vt:lpstr>Non-blocking mukodese</vt:lpstr>
      <vt:lpstr>Event-Driven Architecture </vt:lpstr>
      <vt:lpstr>Nepszeru keretrendszerek</vt:lpstr>
      <vt:lpstr>Express</vt:lpstr>
      <vt:lpstr>Nest.js</vt:lpstr>
      <vt:lpstr>Nezzuk a kodot…</vt:lpstr>
      <vt:lpstr>Erdekesseg</vt:lpstr>
      <vt:lpstr>Koszonom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</dc:title>
  <dc:creator>Sali István</dc:creator>
  <cp:lastModifiedBy>Sali István</cp:lastModifiedBy>
  <cp:revision>35</cp:revision>
  <dcterms:created xsi:type="dcterms:W3CDTF">2021-10-25T12:10:25Z</dcterms:created>
  <dcterms:modified xsi:type="dcterms:W3CDTF">2021-12-08T16:29:10Z</dcterms:modified>
</cp:coreProperties>
</file>